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1.jpeg" ContentType="image/jpeg"/>
  <Override PartName="/ppt/theme/theme2.xml" ContentType="application/vnd.openxmlformats-officedocument.theme+xml"/>
  <Override PartName="/ppt/media/media1.mp3" ContentType="audio/unknown"/>
  <Override PartName="/ppt/media/media2.mp3" ContentType="audio/unknown"/>
  <Override PartName="/ppt/media/image2.jpeg" ContentType="image/jpeg"/>
  <Override PartName="/ppt/media/image3.jpeg" ContentType="image/jpeg"/>
  <Override PartName="/ppt/media/media3.mp3" ContentType="audio/unknown"/>
  <Override PartName="/ppt/media/media4.mp3" ContentType="audio/unknown"/>
  <Override PartName="/ppt/media/media5.mp3" ContentType="audio/unknown"/>
  <Override PartName="/ppt/media/media6.mp3" ContentType="audio/unknown"/>
  <Override PartName="/ppt/media/media7.mp3" ContentType="audio/unknown"/>
  <Override PartName="/ppt/media/media8.mp3" ContentType="audio/unknown"/>
  <Override PartName="/ppt/media/media9.mp3" ContentType="audio/unknown"/>
  <Override PartName="/ppt/media/media10.mp3" ContentType="audio/unknown"/>
  <Override PartName="/ppt/media/media11.mp3" ContentType="audio/unknown"/>
  <Override PartName="/ppt/media/image4.jpeg" ContentType="image/jpeg"/>
  <Override PartName="/ppt/media/media12.mp3" ContentType="audio/unknown"/>
  <Override PartName="/ppt/media/media13.mp3" ContentType="audio/unknown"/>
  <Override PartName="/ppt/media/media14.mp3" ContentType="audio/unknown"/>
  <Override PartName="/ppt/media/image5.jpeg" ContentType="image/jpeg"/>
  <Override PartName="/ppt/media/image6.jpeg" ContentType="image/jpeg"/>
  <Override PartName="/ppt/media/media15.mp3" ContentType="audio/unknown"/>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7.jpeg" ContentType="image/jpeg"/>
  <Override PartName="/ppt/media/image8.jpe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3" name="Shape 173"/>
          <p:cNvSpPr/>
          <p:nvPr>
            <p:ph type="sldImg"/>
          </p:nvPr>
        </p:nvSpPr>
        <p:spPr>
          <a:xfrm>
            <a:off x="1143000" y="685800"/>
            <a:ext cx="4572000" cy="3429000"/>
          </a:xfrm>
          <a:prstGeom prst="rect">
            <a:avLst/>
          </a:prstGeom>
        </p:spPr>
        <p:txBody>
          <a:bodyPr/>
          <a:lstStyle/>
          <a:p>
            <a:pPr/>
          </a:p>
        </p:txBody>
      </p:sp>
      <p:sp>
        <p:nvSpPr>
          <p:cNvPr id="174" name="Shape 17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Shape 333"/>
          <p:cNvSpPr/>
          <p:nvPr>
            <p:ph type="sldImg"/>
          </p:nvPr>
        </p:nvSpPr>
        <p:spPr>
          <a:prstGeom prst="rect">
            <a:avLst/>
          </a:prstGeom>
        </p:spPr>
        <p:txBody>
          <a:bodyPr/>
          <a:lstStyle/>
          <a:p>
            <a:pPr/>
          </a:p>
        </p:txBody>
      </p:sp>
      <p:sp>
        <p:nvSpPr>
          <p:cNvPr id="334" name="Shape 334"/>
          <p:cNvSpPr/>
          <p:nvPr>
            <p:ph type="body" sz="quarter" idx="1"/>
          </p:nvPr>
        </p:nvSpPr>
        <p:spPr>
          <a:prstGeom prst="rect">
            <a:avLst/>
          </a:prstGeom>
        </p:spPr>
        <p:txBody>
          <a:bodyPr/>
          <a:lstStyle/>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Begrüßung</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 drei Kollegen, die das Fach Latein unterrichten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Shape 355"/>
          <p:cNvSpPr/>
          <p:nvPr>
            <p:ph type="sldImg"/>
          </p:nvPr>
        </p:nvSpPr>
        <p:spPr>
          <a:prstGeom prst="rect">
            <a:avLst/>
          </a:prstGeom>
        </p:spPr>
        <p:txBody>
          <a:bodyPr/>
          <a:lstStyle/>
          <a:p>
            <a:pPr/>
          </a:p>
        </p:txBody>
      </p:sp>
      <p:sp>
        <p:nvSpPr>
          <p:cNvPr id="356" name="Shape 356"/>
          <p:cNvSpPr/>
          <p:nvPr>
            <p:ph type="body" sz="quarter" idx="1"/>
          </p:nvPr>
        </p:nvSpPr>
        <p:spPr>
          <a:prstGeom prst="rect">
            <a:avLst/>
          </a:prstGeom>
        </p:spPr>
        <p:txBody>
          <a:bodyPr/>
          <a:lstStyle/>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Kompetenzen: </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Erwerb von sprachlichem Basiswissen: 	- Wortendungen/Wortschatz</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						- Satzlehre/Satzteile</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						</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Schulung der Konzentration:			- genaues Beobachten von Wörtern/</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						</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Schulung des logischen Denkens:		- Analysieren von Wörtern und Sätzen</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	</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 name="Shape 392"/>
          <p:cNvSpPr/>
          <p:nvPr>
            <p:ph type="sldImg"/>
          </p:nvPr>
        </p:nvSpPr>
        <p:spPr>
          <a:prstGeom prst="rect">
            <a:avLst/>
          </a:prstGeom>
        </p:spPr>
        <p:txBody>
          <a:bodyPr/>
          <a:lstStyle/>
          <a:p>
            <a:pPr/>
          </a:p>
        </p:txBody>
      </p:sp>
      <p:sp>
        <p:nvSpPr>
          <p:cNvPr id="393" name="Shape 393"/>
          <p:cNvSpPr/>
          <p:nvPr>
            <p:ph type="body" sz="quarter" idx="1"/>
          </p:nvPr>
        </p:nvSpPr>
        <p:spPr>
          <a:prstGeom prst="rect">
            <a:avLst/>
          </a:prstGeom>
        </p:spPr>
        <p:txBody>
          <a:bodyPr/>
          <a:lstStyle/>
          <a:p>
            <a:pPr defTabSz="449262">
              <a:lnSpc>
                <a:spcPct val="95000"/>
              </a:lnSpc>
              <a:tabLst>
                <a:tab pos="393700" algn="l"/>
                <a:tab pos="812800" algn="l"/>
                <a:tab pos="1231900" algn="l"/>
                <a:tab pos="1638300" algn="l"/>
                <a:tab pos="2057400" algn="l"/>
                <a:tab pos="2476500" algn="l"/>
                <a:tab pos="2895600" algn="l"/>
                <a:tab pos="3302000" algn="l"/>
                <a:tab pos="3721100" algn="l"/>
                <a:tab pos="4140200" algn="l"/>
                <a:tab pos="4559300" algn="l"/>
                <a:tab pos="4991100" algn="l"/>
                <a:tab pos="5384800" algn="l"/>
                <a:tab pos="5803900" algn="l"/>
                <a:tab pos="6223000" algn="l"/>
                <a:tab pos="6629400" algn="l"/>
                <a:tab pos="7048500" algn="l"/>
                <a:tab pos="7467600" algn="l"/>
                <a:tab pos="7886700" algn="l"/>
                <a:tab pos="8305800" algn="l"/>
                <a:tab pos="8305800" algn="l"/>
                <a:tab pos="8712200" algn="l"/>
                <a:tab pos="9131300" algn="l"/>
                <a:tab pos="9550400" algn="l"/>
                <a:tab pos="9982200" algn="l"/>
                <a:tab pos="9982200" algn="l"/>
                <a:tab pos="9982200" algn="l"/>
              </a:tabLst>
              <a:defRPr>
                <a:latin typeface="Times New Roman"/>
                <a:ea typeface="Times New Roman"/>
                <a:cs typeface="Times New Roman"/>
                <a:sym typeface="Times New Roman"/>
              </a:defRPr>
            </a:pPr>
            <a:r>
              <a:t>Unterstufe: 		- Technischer Aspekt - Aufbau eines Amphitheaters</a:t>
            </a:r>
          </a:p>
          <a:p>
            <a:pPr defTabSz="449262">
              <a:lnSpc>
                <a:spcPct val="95000"/>
              </a:lnSpc>
              <a:tabLst>
                <a:tab pos="393700" algn="l"/>
                <a:tab pos="812800" algn="l"/>
                <a:tab pos="1231900" algn="l"/>
                <a:tab pos="1638300" algn="l"/>
                <a:tab pos="2057400" algn="l"/>
                <a:tab pos="2476500" algn="l"/>
                <a:tab pos="2895600" algn="l"/>
                <a:tab pos="3302000" algn="l"/>
                <a:tab pos="3721100" algn="l"/>
                <a:tab pos="4140200" algn="l"/>
                <a:tab pos="4559300" algn="l"/>
                <a:tab pos="4991100" algn="l"/>
                <a:tab pos="5384800" algn="l"/>
                <a:tab pos="5803900" algn="l"/>
                <a:tab pos="6223000" algn="l"/>
                <a:tab pos="6629400" algn="l"/>
                <a:tab pos="7048500" algn="l"/>
                <a:tab pos="7467600" algn="l"/>
                <a:tab pos="7886700" algn="l"/>
                <a:tab pos="8305800" algn="l"/>
                <a:tab pos="8305800" algn="l"/>
                <a:tab pos="8712200" algn="l"/>
                <a:tab pos="9131300" algn="l"/>
                <a:tab pos="9550400" algn="l"/>
                <a:tab pos="9982200" algn="l"/>
                <a:tab pos="9982200" algn="l"/>
                <a:tab pos="9982200" algn="l"/>
              </a:tabLst>
              <a:defRPr>
                <a:latin typeface="Times New Roman"/>
                <a:ea typeface="Times New Roman"/>
                <a:cs typeface="Times New Roman"/>
                <a:sym typeface="Times New Roman"/>
              </a:defRPr>
            </a:pPr>
            <a:r>
              <a:t>			</a:t>
            </a:r>
          </a:p>
          <a:p>
            <a:pPr defTabSz="449262">
              <a:lnSpc>
                <a:spcPct val="95000"/>
              </a:lnSpc>
              <a:tabLst>
                <a:tab pos="393700" algn="l"/>
                <a:tab pos="812800" algn="l"/>
                <a:tab pos="1231900" algn="l"/>
                <a:tab pos="1638300" algn="l"/>
                <a:tab pos="2057400" algn="l"/>
                <a:tab pos="2476500" algn="l"/>
                <a:tab pos="2895600" algn="l"/>
                <a:tab pos="3302000" algn="l"/>
                <a:tab pos="3721100" algn="l"/>
                <a:tab pos="4140200" algn="l"/>
                <a:tab pos="4559300" algn="l"/>
                <a:tab pos="4991100" algn="l"/>
                <a:tab pos="5384800" algn="l"/>
                <a:tab pos="5803900" algn="l"/>
                <a:tab pos="6223000" algn="l"/>
                <a:tab pos="6629400" algn="l"/>
                <a:tab pos="7048500" algn="l"/>
                <a:tab pos="7467600" algn="l"/>
                <a:tab pos="7886700" algn="l"/>
                <a:tab pos="8305800" algn="l"/>
                <a:tab pos="8305800" algn="l"/>
                <a:tab pos="8712200" algn="l"/>
                <a:tab pos="9131300" algn="l"/>
                <a:tab pos="9550400" algn="l"/>
                <a:tab pos="9982200" algn="l"/>
                <a:tab pos="9982200" algn="l"/>
                <a:tab pos="9982200" algn="l"/>
              </a:tabLst>
              <a:defRPr>
                <a:latin typeface="Times New Roman"/>
                <a:ea typeface="Times New Roman"/>
                <a:cs typeface="Times New Roman"/>
                <a:sym typeface="Times New Roman"/>
              </a:defRPr>
            </a:pPr>
            <a:r>
              <a:t>Oberstufe:		- Kolosseum als räumlicher Hintergrund/Aufhänger eines Textes</a:t>
            </a:r>
          </a:p>
          <a:p>
            <a:pPr defTabSz="449262">
              <a:lnSpc>
                <a:spcPct val="95000"/>
              </a:lnSpc>
              <a:tabLst>
                <a:tab pos="393700" algn="l"/>
                <a:tab pos="812800" algn="l"/>
                <a:tab pos="1231900" algn="l"/>
                <a:tab pos="1638300" algn="l"/>
                <a:tab pos="2057400" algn="l"/>
                <a:tab pos="2476500" algn="l"/>
                <a:tab pos="2895600" algn="l"/>
                <a:tab pos="3302000" algn="l"/>
                <a:tab pos="3721100" algn="l"/>
                <a:tab pos="4140200" algn="l"/>
                <a:tab pos="4559300" algn="l"/>
                <a:tab pos="4991100" algn="l"/>
                <a:tab pos="5384800" algn="l"/>
                <a:tab pos="5803900" algn="l"/>
                <a:tab pos="6223000" algn="l"/>
                <a:tab pos="6629400" algn="l"/>
                <a:tab pos="7048500" algn="l"/>
                <a:tab pos="7467600" algn="l"/>
                <a:tab pos="7886700" algn="l"/>
                <a:tab pos="8305800" algn="l"/>
                <a:tab pos="8305800" algn="l"/>
                <a:tab pos="8712200" algn="l"/>
                <a:tab pos="9131300" algn="l"/>
                <a:tab pos="9550400" algn="l"/>
                <a:tab pos="9982200" algn="l"/>
                <a:tab pos="9982200" algn="l"/>
                <a:tab pos="9982200" algn="l"/>
              </a:tabLst>
              <a:defRPr>
                <a:latin typeface="Times New Roman"/>
                <a:ea typeface="Times New Roman"/>
                <a:cs typeface="Times New Roman"/>
                <a:sym typeface="Times New Roman"/>
              </a:defRPr>
            </a:pPr>
            <a:r>
              <a:t>			  Bsp.: Seneca/Ovid</a:t>
            </a:r>
          </a:p>
          <a:p>
            <a:pPr defTabSz="449262">
              <a:lnSpc>
                <a:spcPct val="95000"/>
              </a:lnSpc>
              <a:tabLst>
                <a:tab pos="393700" algn="l"/>
                <a:tab pos="812800" algn="l"/>
                <a:tab pos="1231900" algn="l"/>
                <a:tab pos="1638300" algn="l"/>
                <a:tab pos="2057400" algn="l"/>
                <a:tab pos="2476500" algn="l"/>
                <a:tab pos="2895600" algn="l"/>
                <a:tab pos="3302000" algn="l"/>
                <a:tab pos="3721100" algn="l"/>
                <a:tab pos="4140200" algn="l"/>
                <a:tab pos="4559300" algn="l"/>
                <a:tab pos="4991100" algn="l"/>
                <a:tab pos="5384800" algn="l"/>
                <a:tab pos="5803900" algn="l"/>
                <a:tab pos="6223000" algn="l"/>
                <a:tab pos="6629400" algn="l"/>
                <a:tab pos="7048500" algn="l"/>
                <a:tab pos="7467600" algn="l"/>
                <a:tab pos="7886700" algn="l"/>
                <a:tab pos="8305800" algn="l"/>
                <a:tab pos="8305800" algn="l"/>
                <a:tab pos="8712200" algn="l"/>
                <a:tab pos="9131300" algn="l"/>
                <a:tab pos="9550400" algn="l"/>
                <a:tab pos="9982200" algn="l"/>
                <a:tab pos="9982200" algn="l"/>
                <a:tab pos="9982200" algn="l"/>
              </a:tabLst>
              <a:defRPr>
                <a:latin typeface="Times New Roman"/>
                <a:ea typeface="Times New Roman"/>
                <a:cs typeface="Times New Roman"/>
                <a:sym typeface="Times New Roman"/>
              </a:defRPr>
            </a:pPr>
          </a:p>
          <a:p>
            <a:pPr defTabSz="449262">
              <a:lnSpc>
                <a:spcPct val="95000"/>
              </a:lnSpc>
              <a:tabLst>
                <a:tab pos="393700" algn="l"/>
                <a:tab pos="812800" algn="l"/>
                <a:tab pos="1231900" algn="l"/>
                <a:tab pos="1638300" algn="l"/>
                <a:tab pos="2057400" algn="l"/>
                <a:tab pos="2476500" algn="l"/>
                <a:tab pos="2895600" algn="l"/>
                <a:tab pos="3302000" algn="l"/>
                <a:tab pos="3721100" algn="l"/>
                <a:tab pos="4140200" algn="l"/>
                <a:tab pos="4559300" algn="l"/>
                <a:tab pos="4991100" algn="l"/>
                <a:tab pos="5384800" algn="l"/>
                <a:tab pos="5803900" algn="l"/>
                <a:tab pos="6223000" algn="l"/>
                <a:tab pos="6629400" algn="l"/>
                <a:tab pos="7048500" algn="l"/>
                <a:tab pos="7467600" algn="l"/>
                <a:tab pos="7886700" algn="l"/>
                <a:tab pos="8305800" algn="l"/>
                <a:tab pos="8305800" algn="l"/>
                <a:tab pos="8712200" algn="l"/>
                <a:tab pos="9131300" algn="l"/>
                <a:tab pos="9550400" algn="l"/>
                <a:tab pos="9982200" algn="l"/>
                <a:tab pos="9982200" algn="l"/>
                <a:tab pos="9982200" algn="l"/>
              </a:tabLst>
              <a:defRPr>
                <a:latin typeface="Times New Roman"/>
                <a:ea typeface="Times New Roman"/>
                <a:cs typeface="Times New Roman"/>
                <a:sym typeface="Times New Roman"/>
              </a:defRPr>
            </a:pPr>
            <a:r>
              <a:t>			- Gesellschafltiche Probleme/Staatl. Organisationsformen (Cicero: 				  Verfassungstheorie)</a:t>
            </a:r>
          </a:p>
          <a:p>
            <a:pPr defTabSz="449262">
              <a:lnSpc>
                <a:spcPct val="95000"/>
              </a:lnSpc>
              <a:tabLst>
                <a:tab pos="393700" algn="l"/>
                <a:tab pos="812800" algn="l"/>
                <a:tab pos="1231900" algn="l"/>
                <a:tab pos="1638300" algn="l"/>
                <a:tab pos="2057400" algn="l"/>
                <a:tab pos="2476500" algn="l"/>
                <a:tab pos="2895600" algn="l"/>
                <a:tab pos="3302000" algn="l"/>
                <a:tab pos="3721100" algn="l"/>
                <a:tab pos="4140200" algn="l"/>
                <a:tab pos="4559300" algn="l"/>
                <a:tab pos="4991100" algn="l"/>
                <a:tab pos="5384800" algn="l"/>
                <a:tab pos="5803900" algn="l"/>
                <a:tab pos="6223000" algn="l"/>
                <a:tab pos="6629400" algn="l"/>
                <a:tab pos="7048500" algn="l"/>
                <a:tab pos="7467600" algn="l"/>
                <a:tab pos="7886700" algn="l"/>
                <a:tab pos="8305800" algn="l"/>
                <a:tab pos="8305800" algn="l"/>
                <a:tab pos="8712200" algn="l"/>
                <a:tab pos="9131300" algn="l"/>
                <a:tab pos="9550400" algn="l"/>
                <a:tab pos="9982200" algn="l"/>
                <a:tab pos="9982200" algn="l"/>
                <a:tab pos="9982200" algn="l"/>
              </a:tabLst>
              <a:defRPr>
                <a:latin typeface="Times New Roman"/>
                <a:ea typeface="Times New Roman"/>
                <a:cs typeface="Times New Roman"/>
                <a:sym typeface="Times New Roman"/>
              </a:defRPr>
            </a:pPr>
            <a: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inbändiges Unterrichtswerk für Latein</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Der vollständig neu bearbeitete »Cursus« geht als Unterrichtswerk für Latein auch als früher beginnende zweite Fremdsprache in vielen Bereichen völlig neue Wege. Neue Erkenntnisse in Fachdidaktik, Lernpsychologie, Medientechnik und Sprachmethodik sind voll berücksichtigt. Bewährtes aus der Cursus-Tradition wird fortgeschrieben.</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Insgesamt werden – Basis- und Kulturwortschatz zusammengenommen – ca. 1.300 Wörter und Wendungen gelernt. Das Unterrichtswerk besteht aus zwei Teilen, dem Text- und Übungsband und der Begleitgrammatik.</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Weiter sind folgende zusätzliche Materialien zu Texte und Übungen lieferbar:das Arbeitsheft 1, das Arbeitsheft 2, das Training, das Vokabelheft sowie Lehrermaterialien mit CD-ROM.</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Der Text- und Übungsband umfasst insgesamt 45 Lektionen sowie 5 Lektionen Übergangslektüre. Die Lektionstexte 1–45 nehmen die Schüler/-innen auf eine Zeitreise in die antike Welt mit.</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Die erste Phase (Lernjahr 1) versetzt die Lernenden in eine Abenteuergeschichte, die sich in Rom und im Imperium Romanum zur Zeit des Kaisers Hadrian abspielt.</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Die zweite Phase (Lernjahr 2) führt die Schüler/-innen in die Frühzeit und die römische Republik. Dort werden sie mit markanten Höhepunkten des Mythos und der Geschichte konfrontiert.</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In der dritten Phase (Lernjahr 3) werden für Europa bedeutende Ereignisse und Gestalten der Griechen und Römer und des Christentums vorgestellt.</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Zum Einstieg in einen Lektionstext gibt es eine kurze inhaltliche Information und eine Einführung in das jeweils neue grammatische Phänomen. Diese Einführung erfolgt überwiegend handlungsorientiert und ist methodisch abwechslungsreich. Der Text- und Übungsband enthält zudem vielfältige Übungen, ausführliche Sach- und Kulturinformationen, Sentenzen und ausgewähltes Bildmaterial. Aufgaben und Anstösse zu handlungsorientierten Unterrichtsvorhaben und zur Projektarbeit sind reichlich vorhanden.</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Nach jeweils vier Lektionen ist eine "Kulturstation"("Antike und Gegenwart") eingefügt; sie dient als "Haltestelle", an der Gelegenheit zu Wiederholung und Vertiefung des Grammatikstoffes sowie besonders zur Erweiterung des Kulturwissens besteht.</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Das Wortschatzlernen wird durch zahlreiche Lerntipps und durch Verweise auf Wörter in modernen Fremdsprachen sowie auf deutsche Fremdwörter erleichtert.</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Oldenbourg Verlag 		</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Klicken Sie hier um diesen Artikel in Ihren Warenkorb zu legen Bestellen</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		</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  	</a:t>
            </a:r>
          </a:p>
          <a:p>
            <a:pPr defTabSz="449262">
              <a:lnSpc>
                <a:spcPct val="95000"/>
              </a:lnSpc>
              <a:tabLst>
                <a:tab pos="406400" algn="l"/>
                <a:tab pos="825500" algn="l"/>
                <a:tab pos="1244600" algn="l"/>
                <a:tab pos="1651000" algn="l"/>
                <a:tab pos="2070100" algn="l"/>
                <a:tab pos="2489200" algn="l"/>
                <a:tab pos="2908300" algn="l"/>
                <a:tab pos="3327400" algn="l"/>
                <a:tab pos="3733800" algn="l"/>
                <a:tab pos="4152900" algn="l"/>
                <a:tab pos="4572000" algn="l"/>
                <a:tab pos="4991100" algn="l"/>
                <a:tab pos="5397500" algn="l"/>
                <a:tab pos="5816600" algn="l"/>
                <a:tab pos="6235700" algn="l"/>
                <a:tab pos="6654800" algn="l"/>
                <a:tab pos="7061200" algn="l"/>
                <a:tab pos="7480300" algn="l"/>
                <a:tab pos="7899400" algn="l"/>
                <a:tab pos="8318500" algn="l"/>
              </a:tabLst>
              <a:defRPr>
                <a:latin typeface="Times New Roman"/>
                <a:ea typeface="Times New Roman"/>
                <a:cs typeface="Times New Roman"/>
                <a:sym typeface="Times New Roman"/>
              </a:defRPr>
            </a:pPr>
            <a:r>
              <a:t>orell füssli Holding AG 		Orell Füssli Verlag AG, Dietzingerstrasse 3, CH-8036 Zürich, Tel. +41 (0)44</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folie">
    <p:spTree>
      <p:nvGrpSpPr>
        <p:cNvPr id="1" name=""/>
        <p:cNvGrpSpPr/>
        <p:nvPr/>
      </p:nvGrpSpPr>
      <p:grpSpPr>
        <a:xfrm>
          <a:off x="0" y="0"/>
          <a:ext cx="0" cy="0"/>
          <a:chOff x="0" y="0"/>
          <a:chExt cx="0" cy="0"/>
        </a:xfrm>
      </p:grpSpPr>
      <p:sp>
        <p:nvSpPr>
          <p:cNvPr id="11" name="Titeltext"/>
          <p:cNvSpPr txBox="1"/>
          <p:nvPr>
            <p:ph type="title"/>
          </p:nvPr>
        </p:nvSpPr>
        <p:spPr>
          <a:xfrm>
            <a:off x="1143000" y="1122361"/>
            <a:ext cx="6858000" cy="2387599"/>
          </a:xfrm>
          <a:prstGeom prst="rect">
            <a:avLst/>
          </a:prstGeom>
        </p:spPr>
        <p:txBody>
          <a:bodyPr anchor="b"/>
          <a:lstStyle>
            <a:lvl1pPr>
              <a:defRPr sz="6000"/>
            </a:lvl1pPr>
          </a:lstStyle>
          <a:p>
            <a:pPr/>
            <a:r>
              <a:t>Titeltext</a:t>
            </a:r>
          </a:p>
        </p:txBody>
      </p:sp>
      <p:sp>
        <p:nvSpPr>
          <p:cNvPr id="12" name="Textebene 1…"/>
          <p:cNvSpPr txBox="1"/>
          <p:nvPr>
            <p:ph type="body" sz="quarter" idx="1"/>
          </p:nvPr>
        </p:nvSpPr>
        <p:spPr>
          <a:xfrm>
            <a:off x="1143000" y="3602040"/>
            <a:ext cx="6858000" cy="1655760"/>
          </a:xfrm>
          <a:prstGeom prst="rect">
            <a:avLst/>
          </a:prstGeom>
        </p:spPr>
        <p:txBody>
          <a:bodyPr/>
          <a:lstStyle>
            <a:lvl1pPr marL="0" indent="0" algn="ctr">
              <a:spcBef>
                <a:spcPts val="600"/>
              </a:spcBef>
              <a:buSzTx/>
              <a:buNone/>
              <a:defRPr sz="2400"/>
            </a:lvl1pPr>
            <a:lvl2pPr marL="702128" indent="-244928" algn="ctr">
              <a:spcBef>
                <a:spcPts val="600"/>
              </a:spcBef>
              <a:defRPr sz="2400"/>
            </a:lvl2pPr>
            <a:lvl3pPr marL="1143000" indent="-228600" algn="ctr">
              <a:spcBef>
                <a:spcPts val="600"/>
              </a:spcBef>
              <a:defRPr sz="2400"/>
            </a:lvl3pPr>
            <a:lvl4pPr marL="1645920" indent="-274320" algn="ctr">
              <a:spcBef>
                <a:spcPts val="600"/>
              </a:spcBef>
              <a:defRPr sz="2400"/>
            </a:lvl4pPr>
            <a:lvl5pPr marL="2103120" indent="-274320" algn="ctr">
              <a:spcBef>
                <a:spcPts val="600"/>
              </a:spcBef>
              <a:defRPr sz="2400"/>
            </a:lvl5pPr>
          </a:lstStyle>
          <a:p>
            <a:pPr/>
            <a:r>
              <a:t>Textebene 1</a:t>
            </a:r>
          </a:p>
          <a:p>
            <a:pPr lvl="1"/>
            <a:r>
              <a:t>Textebene 2</a:t>
            </a:r>
          </a:p>
          <a:p>
            <a:pPr lvl="2"/>
            <a:r>
              <a:t>Textebene 3</a:t>
            </a:r>
          </a:p>
          <a:p>
            <a:pPr lvl="3"/>
            <a:r>
              <a:t>Textebene 4</a:t>
            </a:r>
          </a:p>
          <a:p>
            <a:pPr lvl="4"/>
            <a:r>
              <a:t>Textebene 5</a:t>
            </a:r>
          </a:p>
        </p:txBody>
      </p:sp>
      <p:sp>
        <p:nvSpPr>
          <p:cNvPr id="13"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Text und Inhalt">
    <p:spTree>
      <p:nvGrpSpPr>
        <p:cNvPr id="1" name=""/>
        <p:cNvGrpSpPr/>
        <p:nvPr/>
      </p:nvGrpSpPr>
      <p:grpSpPr>
        <a:xfrm>
          <a:off x="0" y="0"/>
          <a:ext cx="0" cy="0"/>
          <a:chOff x="0" y="0"/>
          <a:chExt cx="0" cy="0"/>
        </a:xfrm>
      </p:grpSpPr>
      <p:sp>
        <p:nvSpPr>
          <p:cNvPr id="92" name="Titeltext"/>
          <p:cNvSpPr txBox="1"/>
          <p:nvPr>
            <p:ph type="title"/>
          </p:nvPr>
        </p:nvSpPr>
        <p:spPr>
          <a:prstGeom prst="rect">
            <a:avLst/>
          </a:prstGeom>
        </p:spPr>
        <p:txBody>
          <a:bodyPr/>
          <a:lstStyle/>
          <a:p>
            <a:pPr/>
            <a:r>
              <a:t>Titeltext</a:t>
            </a:r>
          </a:p>
        </p:txBody>
      </p:sp>
      <p:sp>
        <p:nvSpPr>
          <p:cNvPr id="93" name="Textebene 1…"/>
          <p:cNvSpPr txBox="1"/>
          <p:nvPr>
            <p:ph type="body" sz="half" idx="1"/>
          </p:nvPr>
        </p:nvSpPr>
        <p:spPr>
          <a:xfrm>
            <a:off x="457200" y="1600200"/>
            <a:ext cx="4038604" cy="4525960"/>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9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zwei Inhalte über Text">
    <p:spTree>
      <p:nvGrpSpPr>
        <p:cNvPr id="1" name=""/>
        <p:cNvGrpSpPr/>
        <p:nvPr/>
      </p:nvGrpSpPr>
      <p:grpSpPr>
        <a:xfrm>
          <a:off x="0" y="0"/>
          <a:ext cx="0" cy="0"/>
          <a:chOff x="0" y="0"/>
          <a:chExt cx="0" cy="0"/>
        </a:xfrm>
      </p:grpSpPr>
      <p:sp>
        <p:nvSpPr>
          <p:cNvPr id="101" name="Titeltext"/>
          <p:cNvSpPr txBox="1"/>
          <p:nvPr>
            <p:ph type="title"/>
          </p:nvPr>
        </p:nvSpPr>
        <p:spPr>
          <a:prstGeom prst="rect">
            <a:avLst/>
          </a:prstGeom>
        </p:spPr>
        <p:txBody>
          <a:bodyPr/>
          <a:lstStyle/>
          <a:p>
            <a:pPr/>
            <a:r>
              <a:t>Titeltext</a:t>
            </a:r>
          </a:p>
        </p:txBody>
      </p:sp>
      <p:sp>
        <p:nvSpPr>
          <p:cNvPr id="102" name="Textebene 1…"/>
          <p:cNvSpPr txBox="1"/>
          <p:nvPr>
            <p:ph type="body" sz="quarter" idx="1"/>
          </p:nvPr>
        </p:nvSpPr>
        <p:spPr>
          <a:xfrm>
            <a:off x="457200" y="1600200"/>
            <a:ext cx="4038604" cy="2185992"/>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103" name="Textplatzhalter 4"/>
          <p:cNvSpPr txBox="1"/>
          <p:nvPr>
            <p:ph type="body" sz="half" idx="13"/>
          </p:nvPr>
        </p:nvSpPr>
        <p:spPr>
          <a:xfrm>
            <a:off x="457200" y="3938585"/>
            <a:ext cx="8229600" cy="2187574"/>
          </a:xfrm>
          <a:prstGeom prst="rect">
            <a:avLst/>
          </a:prstGeom>
        </p:spPr>
        <p:txBody>
          <a:bodyPr/>
          <a:lstStyle/>
          <a:p>
            <a:pPr/>
          </a:p>
        </p:txBody>
      </p:sp>
      <p:sp>
        <p:nvSpPr>
          <p:cNvPr id="104"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wei Inhalte">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11" name="Titeltext"/>
          <p:cNvSpPr txBox="1"/>
          <p:nvPr>
            <p:ph type="title"/>
          </p:nvPr>
        </p:nvSpPr>
        <p:spPr>
          <a:xfrm>
            <a:off x="458640" y="273743"/>
            <a:ext cx="8215194" cy="1128114"/>
          </a:xfrm>
          <a:prstGeom prst="rect">
            <a:avLst/>
          </a:prstGeom>
        </p:spPr>
        <p:txBody>
          <a:bodyPr lIns="0" tIns="0" rIns="0" bIns="0"/>
          <a:lstStyle>
            <a:lvl1pPr defTabSz="407733">
              <a:lnSpc>
                <a:spcPct val="87000"/>
              </a:lnSpc>
              <a:defRPr sz="3800">
                <a:solidFill>
                  <a:srgbClr val="FFFFFF"/>
                </a:solidFill>
              </a:defRPr>
            </a:lvl1pPr>
          </a:lstStyle>
          <a:p>
            <a:pPr/>
            <a:r>
              <a:t>Titeltext</a:t>
            </a:r>
          </a:p>
        </p:txBody>
      </p:sp>
      <p:sp>
        <p:nvSpPr>
          <p:cNvPr id="112" name="Textebene 1…"/>
          <p:cNvSpPr txBox="1"/>
          <p:nvPr>
            <p:ph type="body" sz="half" idx="1"/>
          </p:nvPr>
        </p:nvSpPr>
        <p:spPr>
          <a:xfrm>
            <a:off x="458640" y="1605002"/>
            <a:ext cx="4038443" cy="4511009"/>
          </a:xfrm>
          <a:prstGeom prst="rect">
            <a:avLst/>
          </a:prstGeom>
        </p:spPr>
        <p:txBody>
          <a:bodyPr lIns="0" tIns="0" rIns="0" bIns="0"/>
          <a:lstStyle>
            <a:lvl1pPr marL="311203" indent="-311203" defTabSz="407733">
              <a:lnSpc>
                <a:spcPct val="87000"/>
              </a:lnSpc>
              <a:spcBef>
                <a:spcPts val="1200"/>
              </a:spcBef>
              <a:buSzTx/>
              <a:buNone/>
              <a:defRPr sz="2400">
                <a:solidFill>
                  <a:srgbClr val="FFFFFF"/>
                </a:solidFill>
              </a:defRPr>
            </a:lvl1pPr>
            <a:lvl2pPr marL="311203" indent="31696" defTabSz="407733">
              <a:lnSpc>
                <a:spcPct val="87000"/>
              </a:lnSpc>
              <a:spcBef>
                <a:spcPts val="1200"/>
              </a:spcBef>
              <a:buSzTx/>
              <a:buNone/>
              <a:defRPr sz="2400">
                <a:solidFill>
                  <a:srgbClr val="FFFFFF"/>
                </a:solidFill>
              </a:defRPr>
            </a:lvl2pPr>
            <a:lvl3pPr marL="311203" indent="31696" defTabSz="407733">
              <a:lnSpc>
                <a:spcPct val="87000"/>
              </a:lnSpc>
              <a:spcBef>
                <a:spcPts val="1200"/>
              </a:spcBef>
              <a:buSzTx/>
              <a:buNone/>
              <a:defRPr sz="2400">
                <a:solidFill>
                  <a:srgbClr val="FFFFFF"/>
                </a:solidFill>
              </a:defRPr>
            </a:lvl3pPr>
            <a:lvl4pPr marL="311203" indent="31696" defTabSz="407733">
              <a:lnSpc>
                <a:spcPct val="87000"/>
              </a:lnSpc>
              <a:spcBef>
                <a:spcPts val="1200"/>
              </a:spcBef>
              <a:buSzTx/>
              <a:buNone/>
              <a:defRPr sz="2400">
                <a:solidFill>
                  <a:srgbClr val="FFFFFF"/>
                </a:solidFill>
              </a:defRPr>
            </a:lvl4pPr>
            <a:lvl5pPr marL="311203" indent="31696" defTabSz="407733">
              <a:lnSpc>
                <a:spcPct val="87000"/>
              </a:lnSpc>
              <a:spcBef>
                <a:spcPts val="1200"/>
              </a:spcBef>
              <a:buSzTx/>
              <a:buNone/>
              <a:defRPr sz="2400">
                <a:solidFill>
                  <a:srgbClr val="FFFFFF"/>
                </a:solidFill>
              </a:defRPr>
            </a:lvl5pPr>
          </a:lstStyle>
          <a:p>
            <a:pPr/>
            <a:r>
              <a:t>Textebene 1</a:t>
            </a:r>
          </a:p>
          <a:p>
            <a:pPr lvl="1"/>
            <a:r>
              <a:t>Textebene 2</a:t>
            </a:r>
          </a:p>
          <a:p>
            <a:pPr lvl="2"/>
            <a:r>
              <a:t>Textebene 3</a:t>
            </a:r>
          </a:p>
          <a:p>
            <a:pPr lvl="3"/>
            <a:r>
              <a:t>Textebene 4</a:t>
            </a:r>
          </a:p>
          <a:p>
            <a:pPr lvl="4"/>
            <a:r>
              <a:t>Textebene 5</a:t>
            </a:r>
          </a:p>
        </p:txBody>
      </p:sp>
      <p:sp>
        <p:nvSpPr>
          <p:cNvPr id="113" name="Foliennummer"/>
          <p:cNvSpPr txBox="1"/>
          <p:nvPr>
            <p:ph type="sldNum" sz="quarter" idx="2"/>
          </p:nvPr>
        </p:nvSpPr>
        <p:spPr>
          <a:xfrm>
            <a:off x="8510174" y="6250000"/>
            <a:ext cx="165101" cy="184027"/>
          </a:xfrm>
          <a:prstGeom prst="rect">
            <a:avLst/>
          </a:prstGeom>
        </p:spPr>
        <p:txBody>
          <a:bodyPr lIns="0" tIns="0" rIns="0" bIns="0"/>
          <a:lstStyle>
            <a:lvl1pPr defTabSz="407733">
              <a:lnSpc>
                <a:spcPct val="90000"/>
              </a:lnSpc>
              <a:tabLst>
                <a:tab pos="647700" algn="l"/>
                <a:tab pos="1308100" algn="l"/>
                <a:tab pos="1968500" algn="l"/>
              </a:tabLst>
              <a:defRPr sz="1200">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enutzerdefiniertes Layout">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0" name="Titeltext"/>
          <p:cNvSpPr txBox="1"/>
          <p:nvPr>
            <p:ph type="title"/>
          </p:nvPr>
        </p:nvSpPr>
        <p:spPr>
          <a:xfrm>
            <a:off x="458640" y="273743"/>
            <a:ext cx="8215194" cy="1128114"/>
          </a:xfrm>
          <a:prstGeom prst="rect">
            <a:avLst/>
          </a:prstGeom>
        </p:spPr>
        <p:txBody>
          <a:bodyPr lIns="0" tIns="0" rIns="0" bIns="0"/>
          <a:lstStyle>
            <a:lvl1pPr defTabSz="407733">
              <a:lnSpc>
                <a:spcPct val="87000"/>
              </a:lnSpc>
              <a:defRPr sz="3800">
                <a:solidFill>
                  <a:srgbClr val="FFFFFF"/>
                </a:solidFill>
              </a:defRPr>
            </a:lvl1pPr>
          </a:lstStyle>
          <a:p>
            <a:pPr/>
            <a:r>
              <a:t>Titeltext</a:t>
            </a:r>
          </a:p>
        </p:txBody>
      </p:sp>
      <p:sp>
        <p:nvSpPr>
          <p:cNvPr id="121" name="Foliennummer"/>
          <p:cNvSpPr txBox="1"/>
          <p:nvPr>
            <p:ph type="sldNum" sz="quarter" idx="2"/>
          </p:nvPr>
        </p:nvSpPr>
        <p:spPr>
          <a:xfrm>
            <a:off x="8510174" y="6250000"/>
            <a:ext cx="165101" cy="184027"/>
          </a:xfrm>
          <a:prstGeom prst="rect">
            <a:avLst/>
          </a:prstGeom>
        </p:spPr>
        <p:txBody>
          <a:bodyPr lIns="0" tIns="0" rIns="0" bIns="0"/>
          <a:lstStyle>
            <a:lvl1pPr defTabSz="407733">
              <a:lnSpc>
                <a:spcPct val="90000"/>
              </a:lnSpc>
              <a:tabLst>
                <a:tab pos="647700" algn="l"/>
                <a:tab pos="1308100" algn="l"/>
                <a:tab pos="1968500" algn="l"/>
              </a:tabLst>
              <a:defRPr sz="1200">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Tabelle">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28" name="Titeltext"/>
          <p:cNvSpPr txBox="1"/>
          <p:nvPr>
            <p:ph type="title"/>
          </p:nvPr>
        </p:nvSpPr>
        <p:spPr>
          <a:xfrm>
            <a:off x="458640" y="273743"/>
            <a:ext cx="8215194" cy="1128114"/>
          </a:xfrm>
          <a:prstGeom prst="rect">
            <a:avLst/>
          </a:prstGeom>
        </p:spPr>
        <p:txBody>
          <a:bodyPr lIns="0" tIns="0" rIns="0" bIns="0"/>
          <a:lstStyle>
            <a:lvl1pPr defTabSz="407733">
              <a:lnSpc>
                <a:spcPct val="87000"/>
              </a:lnSpc>
              <a:defRPr sz="3800">
                <a:solidFill>
                  <a:srgbClr val="FFFFFF"/>
                </a:solidFill>
              </a:defRPr>
            </a:lvl1pPr>
          </a:lstStyle>
          <a:p>
            <a:pPr/>
            <a:r>
              <a:t>Titeltext</a:t>
            </a:r>
          </a:p>
        </p:txBody>
      </p:sp>
      <p:sp>
        <p:nvSpPr>
          <p:cNvPr id="129" name="Foliennummer"/>
          <p:cNvSpPr txBox="1"/>
          <p:nvPr>
            <p:ph type="sldNum" sz="quarter" idx="2"/>
          </p:nvPr>
        </p:nvSpPr>
        <p:spPr>
          <a:xfrm>
            <a:off x="8510174" y="6250000"/>
            <a:ext cx="165101" cy="184027"/>
          </a:xfrm>
          <a:prstGeom prst="rect">
            <a:avLst/>
          </a:prstGeom>
        </p:spPr>
        <p:txBody>
          <a:bodyPr lIns="0" tIns="0" rIns="0" bIns="0"/>
          <a:lstStyle>
            <a:lvl1pPr defTabSz="407733">
              <a:lnSpc>
                <a:spcPct val="90000"/>
              </a:lnSpc>
              <a:tabLst>
                <a:tab pos="647700" algn="l"/>
                <a:tab pos="1308100" algn="l"/>
                <a:tab pos="1968500" algn="l"/>
              </a:tabLst>
              <a:defRPr sz="1200">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vier Inhalte">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136" name="Titeltext"/>
          <p:cNvSpPr txBox="1"/>
          <p:nvPr>
            <p:ph type="title"/>
          </p:nvPr>
        </p:nvSpPr>
        <p:spPr>
          <a:xfrm>
            <a:off x="458640" y="273743"/>
            <a:ext cx="8215194" cy="1128114"/>
          </a:xfrm>
          <a:prstGeom prst="rect">
            <a:avLst/>
          </a:prstGeom>
        </p:spPr>
        <p:txBody>
          <a:bodyPr lIns="0" tIns="0" rIns="0" bIns="0"/>
          <a:lstStyle>
            <a:lvl1pPr defTabSz="407733">
              <a:lnSpc>
                <a:spcPct val="87000"/>
              </a:lnSpc>
              <a:defRPr sz="3800">
                <a:solidFill>
                  <a:srgbClr val="FFFFFF"/>
                </a:solidFill>
              </a:defRPr>
            </a:lvl1pPr>
          </a:lstStyle>
          <a:p>
            <a:pPr/>
            <a:r>
              <a:t>Titeltext</a:t>
            </a:r>
          </a:p>
        </p:txBody>
      </p:sp>
      <p:sp>
        <p:nvSpPr>
          <p:cNvPr id="137" name="Textebene 1…"/>
          <p:cNvSpPr txBox="1"/>
          <p:nvPr>
            <p:ph type="body" sz="quarter" idx="1"/>
          </p:nvPr>
        </p:nvSpPr>
        <p:spPr>
          <a:xfrm>
            <a:off x="458640" y="1605002"/>
            <a:ext cx="4038443" cy="2185631"/>
          </a:xfrm>
          <a:prstGeom prst="rect">
            <a:avLst/>
          </a:prstGeom>
        </p:spPr>
        <p:txBody>
          <a:bodyPr lIns="0" tIns="0" rIns="0" bIns="0"/>
          <a:lstStyle>
            <a:lvl1pPr marL="311203" indent="-311203" defTabSz="407733">
              <a:lnSpc>
                <a:spcPct val="87000"/>
              </a:lnSpc>
              <a:spcBef>
                <a:spcPts val="1200"/>
              </a:spcBef>
              <a:buSzTx/>
              <a:buNone/>
              <a:defRPr sz="2800">
                <a:solidFill>
                  <a:srgbClr val="FFFFFF"/>
                </a:solidFill>
              </a:defRPr>
            </a:lvl1pPr>
            <a:lvl2pPr marL="311203" indent="31696" defTabSz="407733">
              <a:lnSpc>
                <a:spcPct val="87000"/>
              </a:lnSpc>
              <a:spcBef>
                <a:spcPts val="1200"/>
              </a:spcBef>
              <a:buSzTx/>
              <a:buNone/>
              <a:defRPr sz="2800">
                <a:solidFill>
                  <a:srgbClr val="FFFFFF"/>
                </a:solidFill>
              </a:defRPr>
            </a:lvl2pPr>
            <a:lvl3pPr marL="311203" indent="31696" defTabSz="407733">
              <a:lnSpc>
                <a:spcPct val="87000"/>
              </a:lnSpc>
              <a:spcBef>
                <a:spcPts val="1200"/>
              </a:spcBef>
              <a:buSzTx/>
              <a:buNone/>
              <a:defRPr sz="2800">
                <a:solidFill>
                  <a:srgbClr val="FFFFFF"/>
                </a:solidFill>
              </a:defRPr>
            </a:lvl3pPr>
            <a:lvl4pPr marL="311203" indent="31696" defTabSz="407733">
              <a:lnSpc>
                <a:spcPct val="87000"/>
              </a:lnSpc>
              <a:spcBef>
                <a:spcPts val="1200"/>
              </a:spcBef>
              <a:buSzTx/>
              <a:buNone/>
              <a:defRPr sz="2800">
                <a:solidFill>
                  <a:srgbClr val="FFFFFF"/>
                </a:solidFill>
              </a:defRPr>
            </a:lvl4pPr>
            <a:lvl5pPr marL="311203" indent="31696" defTabSz="407733">
              <a:lnSpc>
                <a:spcPct val="87000"/>
              </a:lnSpc>
              <a:spcBef>
                <a:spcPts val="1200"/>
              </a:spcBef>
              <a:buSzTx/>
              <a:buNone/>
              <a:defRPr sz="2800">
                <a:solidFill>
                  <a:srgbClr val="FFFFFF"/>
                </a:solidFill>
              </a:defRPr>
            </a:lvl5pPr>
          </a:lstStyle>
          <a:p>
            <a:pPr/>
            <a:r>
              <a:t>Textebene 1</a:t>
            </a:r>
          </a:p>
          <a:p>
            <a:pPr lvl="1"/>
            <a:r>
              <a:t>Textebene 2</a:t>
            </a:r>
          </a:p>
          <a:p>
            <a:pPr lvl="2"/>
            <a:r>
              <a:t>Textebene 3</a:t>
            </a:r>
          </a:p>
          <a:p>
            <a:pPr lvl="3"/>
            <a:r>
              <a:t>Textebene 4</a:t>
            </a:r>
          </a:p>
          <a:p>
            <a:pPr lvl="4"/>
            <a:r>
              <a:t>Textebene 5</a:t>
            </a:r>
          </a:p>
        </p:txBody>
      </p:sp>
      <p:sp>
        <p:nvSpPr>
          <p:cNvPr id="138" name="Foliennummer"/>
          <p:cNvSpPr txBox="1"/>
          <p:nvPr>
            <p:ph type="sldNum" sz="quarter" idx="2"/>
          </p:nvPr>
        </p:nvSpPr>
        <p:spPr>
          <a:xfrm>
            <a:off x="8510174" y="6250000"/>
            <a:ext cx="165101" cy="184027"/>
          </a:xfrm>
          <a:prstGeom prst="rect">
            <a:avLst/>
          </a:prstGeom>
        </p:spPr>
        <p:txBody>
          <a:bodyPr lIns="0" tIns="0" rIns="0" bIns="0"/>
          <a:lstStyle>
            <a:lvl1pPr defTabSz="407733">
              <a:lnSpc>
                <a:spcPct val="90000"/>
              </a:lnSpc>
              <a:tabLst>
                <a:tab pos="647700" algn="l"/>
                <a:tab pos="1308100" algn="l"/>
                <a:tab pos="1968500" algn="l"/>
              </a:tabLst>
              <a:defRPr sz="1200">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145" name="Linie"/>
          <p:cNvSpPr/>
          <p:nvPr/>
        </p:nvSpPr>
        <p:spPr>
          <a:xfrm flipV="1">
            <a:off x="402710" y="1191978"/>
            <a:ext cx="8333569" cy="12414"/>
          </a:xfrm>
          <a:prstGeom prst="line">
            <a:avLst/>
          </a:prstGeom>
          <a:ln w="25400">
            <a:solidFill>
              <a:srgbClr val="113A7E"/>
            </a:solidFill>
            <a:miter lim="400000"/>
          </a:ln>
        </p:spPr>
        <p:txBody>
          <a:bodyPr lIns="32146" tIns="32146" rIns="32146" bIns="32146"/>
          <a:lstStyle/>
          <a:p>
            <a:pPr algn="ctr" defTabSz="410765">
              <a:defRPr sz="2800">
                <a:latin typeface="Trebuchet MS"/>
                <a:ea typeface="Trebuchet MS"/>
                <a:cs typeface="Trebuchet MS"/>
                <a:sym typeface="Trebuchet MS"/>
              </a:defRPr>
            </a:pPr>
          </a:p>
        </p:txBody>
      </p:sp>
      <p:sp>
        <p:nvSpPr>
          <p:cNvPr id="146" name="Foliennummer"/>
          <p:cNvSpPr txBox="1"/>
          <p:nvPr>
            <p:ph type="sldNum" sz="quarter" idx="2"/>
          </p:nvPr>
        </p:nvSpPr>
        <p:spPr>
          <a:xfrm>
            <a:off x="8643128" y="6286500"/>
            <a:ext cx="301562" cy="325438"/>
          </a:xfrm>
          <a:prstGeom prst="rect">
            <a:avLst/>
          </a:prstGeom>
        </p:spPr>
        <p:txBody>
          <a:bodyPr lIns="35718" tIns="35718" rIns="35718" bIns="35718">
            <a:normAutofit fontScale="100000" lnSpcReduction="0"/>
          </a:bodyPr>
          <a:lstStyle>
            <a:lvl1pPr defTabSz="410765">
              <a:defRPr sz="1600">
                <a:latin typeface="Bradley Hand ITC TT-Bold"/>
                <a:ea typeface="Bradley Hand ITC TT-Bold"/>
                <a:cs typeface="Bradley Hand ITC TT-Bold"/>
                <a:sym typeface="Bradley Hand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seite">
    <p:spTree>
      <p:nvGrpSpPr>
        <p:cNvPr id="1" name=""/>
        <p:cNvGrpSpPr/>
        <p:nvPr/>
      </p:nvGrpSpPr>
      <p:grpSpPr>
        <a:xfrm>
          <a:off x="0" y="0"/>
          <a:ext cx="0" cy="0"/>
          <a:chOff x="0" y="0"/>
          <a:chExt cx="0" cy="0"/>
        </a:xfrm>
      </p:grpSpPr>
      <p:sp>
        <p:nvSpPr>
          <p:cNvPr id="153" name="Linie"/>
          <p:cNvSpPr/>
          <p:nvPr/>
        </p:nvSpPr>
        <p:spPr>
          <a:xfrm flipV="1">
            <a:off x="777757" y="1532027"/>
            <a:ext cx="7535779" cy="2764"/>
          </a:xfrm>
          <a:prstGeom prst="line">
            <a:avLst/>
          </a:prstGeom>
          <a:ln w="25400">
            <a:solidFill>
              <a:srgbClr val="113A7E"/>
            </a:solidFill>
            <a:miter lim="400000"/>
          </a:ln>
        </p:spPr>
        <p:txBody>
          <a:bodyPr lIns="32146" tIns="32146" rIns="32146" bIns="32146"/>
          <a:lstStyle/>
          <a:p>
            <a:pPr algn="ctr" defTabSz="410765">
              <a:defRPr sz="2800">
                <a:latin typeface="Trebuchet MS"/>
                <a:ea typeface="Trebuchet MS"/>
                <a:cs typeface="Trebuchet MS"/>
                <a:sym typeface="Trebuchet MS"/>
              </a:defRPr>
            </a:pPr>
          </a:p>
        </p:txBody>
      </p:sp>
      <p:sp>
        <p:nvSpPr>
          <p:cNvPr id="154" name="Linie"/>
          <p:cNvSpPr/>
          <p:nvPr/>
        </p:nvSpPr>
        <p:spPr>
          <a:xfrm flipV="1">
            <a:off x="776882" y="5813226"/>
            <a:ext cx="7535779" cy="2763"/>
          </a:xfrm>
          <a:prstGeom prst="line">
            <a:avLst/>
          </a:prstGeom>
          <a:ln w="25400">
            <a:solidFill>
              <a:srgbClr val="113A7E"/>
            </a:solidFill>
            <a:miter lim="400000"/>
          </a:ln>
        </p:spPr>
        <p:txBody>
          <a:bodyPr lIns="32146" tIns="32146" rIns="32146" bIns="32146"/>
          <a:lstStyle/>
          <a:p>
            <a:pPr algn="ctr" defTabSz="410765">
              <a:defRPr sz="2800">
                <a:latin typeface="Trebuchet MS"/>
                <a:ea typeface="Trebuchet MS"/>
                <a:cs typeface="Trebuchet MS"/>
                <a:sym typeface="Trebuchet MS"/>
              </a:defRPr>
            </a:pPr>
          </a:p>
        </p:txBody>
      </p:sp>
      <p:sp>
        <p:nvSpPr>
          <p:cNvPr id="155" name="Titeltext"/>
          <p:cNvSpPr txBox="1"/>
          <p:nvPr>
            <p:ph type="title"/>
          </p:nvPr>
        </p:nvSpPr>
        <p:spPr>
          <a:xfrm>
            <a:off x="776882" y="2428875"/>
            <a:ext cx="7536658" cy="2294930"/>
          </a:xfrm>
          <a:prstGeom prst="rect">
            <a:avLst/>
          </a:prstGeom>
        </p:spPr>
        <p:txBody>
          <a:bodyPr lIns="35718" tIns="35718" rIns="35718" bIns="35718" anchor="t"/>
          <a:lstStyle>
            <a:lvl1pPr defTabSz="410765">
              <a:defRPr sz="6600">
                <a:solidFill>
                  <a:srgbClr val="434579"/>
                </a:solidFill>
                <a:latin typeface="Trebuchet MS"/>
                <a:ea typeface="Trebuchet MS"/>
                <a:cs typeface="Trebuchet MS"/>
                <a:sym typeface="Trebuchet MS"/>
              </a:defRPr>
            </a:lvl1pPr>
          </a:lstStyle>
          <a:p>
            <a:pPr/>
            <a:r>
              <a:t>Titeltext</a:t>
            </a:r>
          </a:p>
        </p:txBody>
      </p:sp>
      <p:pic>
        <p:nvPicPr>
          <p:cNvPr id="156" name="Beisenkamp_Logo_neu.jpg" descr="Beisenkamp_Logo_neu.jpg"/>
          <p:cNvPicPr>
            <a:picLocks noChangeAspect="1"/>
          </p:cNvPicPr>
          <p:nvPr/>
        </p:nvPicPr>
        <p:blipFill>
          <a:blip r:embed="rId2">
            <a:extLst/>
          </a:blip>
          <a:srcRect l="0" t="0" r="0" b="20799"/>
          <a:stretch>
            <a:fillRect/>
          </a:stretch>
        </p:blipFill>
        <p:spPr>
          <a:xfrm>
            <a:off x="5148274" y="336882"/>
            <a:ext cx="3493676" cy="1156609"/>
          </a:xfrm>
          <a:prstGeom prst="rect">
            <a:avLst/>
          </a:prstGeom>
          <a:ln w="12700">
            <a:miter lim="400000"/>
          </a:ln>
        </p:spPr>
      </p:pic>
      <p:sp>
        <p:nvSpPr>
          <p:cNvPr id="157" name="Foliennummer"/>
          <p:cNvSpPr txBox="1"/>
          <p:nvPr>
            <p:ph type="sldNum" sz="quarter" idx="2"/>
          </p:nvPr>
        </p:nvSpPr>
        <p:spPr>
          <a:xfrm>
            <a:off x="4450955" y="6536531"/>
            <a:ext cx="230659" cy="223838"/>
          </a:xfrm>
          <a:prstGeom prst="rect">
            <a:avLst/>
          </a:prstGeom>
        </p:spPr>
        <p:txBody>
          <a:bodyPr lIns="35718" tIns="35718" rIns="35718" bIns="35718">
            <a:normAutofit fontScale="100000" lnSpcReduction="0"/>
          </a:bodyPr>
          <a:lstStyle>
            <a:lvl1pPr algn="ctr" defTabSz="410765">
              <a:defRPr sz="1100">
                <a:solidFill>
                  <a:srgbClr val="38578E"/>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Text und Inhalt">
    <p:spTree>
      <p:nvGrpSpPr>
        <p:cNvPr id="1" name=""/>
        <p:cNvGrpSpPr/>
        <p:nvPr/>
      </p:nvGrpSpPr>
      <p:grpSpPr>
        <a:xfrm>
          <a:off x="0" y="0"/>
          <a:ext cx="0" cy="0"/>
          <a:chOff x="0" y="0"/>
          <a:chExt cx="0" cy="0"/>
        </a:xfrm>
      </p:grpSpPr>
      <p:sp>
        <p:nvSpPr>
          <p:cNvPr id="164" name="Linie"/>
          <p:cNvSpPr/>
          <p:nvPr/>
        </p:nvSpPr>
        <p:spPr>
          <a:xfrm flipV="1">
            <a:off x="402710" y="1191978"/>
            <a:ext cx="8333569" cy="12414"/>
          </a:xfrm>
          <a:prstGeom prst="line">
            <a:avLst/>
          </a:prstGeom>
          <a:ln w="25400">
            <a:solidFill>
              <a:srgbClr val="113A7E"/>
            </a:solidFill>
            <a:miter lim="400000"/>
          </a:ln>
        </p:spPr>
        <p:txBody>
          <a:bodyPr lIns="32146" tIns="32146" rIns="32146" bIns="32146"/>
          <a:lstStyle/>
          <a:p>
            <a:pPr algn="ctr" defTabSz="410765">
              <a:defRPr sz="2800">
                <a:latin typeface="Trebuchet MS"/>
                <a:ea typeface="Trebuchet MS"/>
                <a:cs typeface="Trebuchet MS"/>
                <a:sym typeface="Trebuchet MS"/>
              </a:defRPr>
            </a:pPr>
          </a:p>
        </p:txBody>
      </p:sp>
      <p:sp>
        <p:nvSpPr>
          <p:cNvPr id="165" name="Titeltext"/>
          <p:cNvSpPr txBox="1"/>
          <p:nvPr>
            <p:ph type="title"/>
          </p:nvPr>
        </p:nvSpPr>
        <p:spPr>
          <a:xfrm>
            <a:off x="401835" y="383976"/>
            <a:ext cx="8331400" cy="830462"/>
          </a:xfrm>
          <a:prstGeom prst="rect">
            <a:avLst/>
          </a:prstGeom>
        </p:spPr>
        <p:txBody>
          <a:bodyPr lIns="35718" tIns="35718" rIns="35718" bIns="35718"/>
          <a:lstStyle>
            <a:lvl1pPr algn="l" defTabSz="410765">
              <a:defRPr b="1" sz="3200">
                <a:solidFill>
                  <a:srgbClr val="113A7E"/>
                </a:solidFill>
                <a:latin typeface="Trebuchet MS"/>
                <a:ea typeface="Trebuchet MS"/>
                <a:cs typeface="Trebuchet MS"/>
                <a:sym typeface="Trebuchet MS"/>
              </a:defRPr>
            </a:lvl1pPr>
          </a:lstStyle>
          <a:p>
            <a:pPr/>
            <a:r>
              <a:t>Titeltext</a:t>
            </a:r>
          </a:p>
        </p:txBody>
      </p:sp>
      <p:sp>
        <p:nvSpPr>
          <p:cNvPr id="166" name="Textebene 1…"/>
          <p:cNvSpPr txBox="1"/>
          <p:nvPr>
            <p:ph type="body" sz="half" idx="1"/>
          </p:nvPr>
        </p:nvSpPr>
        <p:spPr>
          <a:xfrm>
            <a:off x="457200" y="1600200"/>
            <a:ext cx="4038604" cy="4525960"/>
          </a:xfrm>
          <a:prstGeom prst="rect">
            <a:avLst/>
          </a:prstGeom>
        </p:spPr>
        <p:txBody>
          <a:bodyPr lIns="35718" tIns="35718" rIns="35718" bIns="35718" anchor="ctr"/>
          <a:lstStyle>
            <a:lvl1pPr marL="647701" indent="-431801" defTabSz="410765">
              <a:spcBef>
                <a:spcPts val="2900"/>
              </a:spcBef>
              <a:buClr>
                <a:srgbClr val="64803F"/>
              </a:buClr>
              <a:buSzPct val="300000"/>
              <a:buChar char="-"/>
              <a:defRPr sz="2800">
                <a:latin typeface="Trebuchet MS"/>
                <a:ea typeface="Trebuchet MS"/>
                <a:cs typeface="Trebuchet MS"/>
                <a:sym typeface="Trebuchet MS"/>
              </a:defRPr>
            </a:lvl1pPr>
            <a:lvl2pPr marL="1278468" indent="-431801" defTabSz="410765">
              <a:spcBef>
                <a:spcPts val="2900"/>
              </a:spcBef>
              <a:buClr>
                <a:srgbClr val="64803F"/>
              </a:buClr>
              <a:buSzPct val="300000"/>
              <a:buChar char="-"/>
              <a:defRPr sz="2800">
                <a:latin typeface="Trebuchet MS"/>
                <a:ea typeface="Trebuchet MS"/>
                <a:cs typeface="Trebuchet MS"/>
                <a:sym typeface="Trebuchet MS"/>
              </a:defRPr>
            </a:lvl2pPr>
            <a:lvl3pPr marL="1888068" indent="-431801" defTabSz="410765">
              <a:spcBef>
                <a:spcPts val="2900"/>
              </a:spcBef>
              <a:buClr>
                <a:srgbClr val="64803F"/>
              </a:buClr>
              <a:buSzPct val="300000"/>
              <a:buChar char="-"/>
              <a:defRPr sz="2800">
                <a:latin typeface="Trebuchet MS"/>
                <a:ea typeface="Trebuchet MS"/>
                <a:cs typeface="Trebuchet MS"/>
                <a:sym typeface="Trebuchet MS"/>
              </a:defRPr>
            </a:lvl3pPr>
            <a:lvl4pPr marL="2514601" indent="-431801" defTabSz="410765">
              <a:spcBef>
                <a:spcPts val="2900"/>
              </a:spcBef>
              <a:buClr>
                <a:srgbClr val="64803F"/>
              </a:buClr>
              <a:buSzPct val="300000"/>
              <a:buChar char="-"/>
              <a:defRPr sz="2800">
                <a:latin typeface="Trebuchet MS"/>
                <a:ea typeface="Trebuchet MS"/>
                <a:cs typeface="Trebuchet MS"/>
                <a:sym typeface="Trebuchet MS"/>
              </a:defRPr>
            </a:lvl4pPr>
            <a:lvl5pPr marL="3124201" indent="-431801" defTabSz="410765">
              <a:spcBef>
                <a:spcPts val="2900"/>
              </a:spcBef>
              <a:buClr>
                <a:srgbClr val="64803F"/>
              </a:buClr>
              <a:buSzPct val="300000"/>
              <a:buChar char="-"/>
              <a:defRPr sz="2800">
                <a:latin typeface="Trebuchet MS"/>
                <a:ea typeface="Trebuchet MS"/>
                <a:cs typeface="Trebuchet MS"/>
                <a:sym typeface="Trebuchet MS"/>
              </a:defRPr>
            </a:lvl5pPr>
          </a:lstStyle>
          <a:p>
            <a:pPr/>
            <a:r>
              <a:t>Textebene 1</a:t>
            </a:r>
          </a:p>
          <a:p>
            <a:pPr lvl="1"/>
            <a:r>
              <a:t>Textebene 2</a:t>
            </a:r>
          </a:p>
          <a:p>
            <a:pPr lvl="2"/>
            <a:r>
              <a:t>Textebene 3</a:t>
            </a:r>
          </a:p>
          <a:p>
            <a:pPr lvl="3"/>
            <a:r>
              <a:t>Textebene 4</a:t>
            </a:r>
          </a:p>
          <a:p>
            <a:pPr lvl="4"/>
            <a:r>
              <a:t>Textebene 5</a:t>
            </a:r>
          </a:p>
        </p:txBody>
      </p:sp>
      <p:sp>
        <p:nvSpPr>
          <p:cNvPr id="167" name="Foliennummer"/>
          <p:cNvSpPr txBox="1"/>
          <p:nvPr>
            <p:ph type="sldNum" sz="quarter" idx="2"/>
          </p:nvPr>
        </p:nvSpPr>
        <p:spPr>
          <a:xfrm>
            <a:off x="8643128" y="6286500"/>
            <a:ext cx="301562" cy="325438"/>
          </a:xfrm>
          <a:prstGeom prst="rect">
            <a:avLst/>
          </a:prstGeom>
        </p:spPr>
        <p:txBody>
          <a:bodyPr lIns="35718" tIns="35718" rIns="35718" bIns="35718">
            <a:normAutofit fontScale="100000" lnSpcReduction="0"/>
          </a:bodyPr>
          <a:lstStyle>
            <a:lvl1pPr defTabSz="410765">
              <a:defRPr sz="1600">
                <a:latin typeface="Bradley Hand ITC TT-Bold"/>
                <a:ea typeface="Bradley Hand ITC TT-Bold"/>
                <a:cs typeface="Bradley Hand ITC TT-Bold"/>
                <a:sym typeface="Bradley Hand ITC TT-Bol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und Inhalt">
    <p:spTree>
      <p:nvGrpSpPr>
        <p:cNvPr id="1" name=""/>
        <p:cNvGrpSpPr/>
        <p:nvPr/>
      </p:nvGrpSpPr>
      <p:grpSpPr>
        <a:xfrm>
          <a:off x="0" y="0"/>
          <a:ext cx="0" cy="0"/>
          <a:chOff x="0" y="0"/>
          <a:chExt cx="0" cy="0"/>
        </a:xfrm>
      </p:grpSpPr>
      <p:sp>
        <p:nvSpPr>
          <p:cNvPr id="20" name="Titeltext"/>
          <p:cNvSpPr txBox="1"/>
          <p:nvPr>
            <p:ph type="title"/>
          </p:nvPr>
        </p:nvSpPr>
        <p:spPr>
          <a:prstGeom prst="rect">
            <a:avLst/>
          </a:prstGeom>
        </p:spPr>
        <p:txBody>
          <a:bodyPr/>
          <a:lstStyle/>
          <a:p>
            <a:pPr/>
            <a:r>
              <a:t>Titeltext</a:t>
            </a:r>
          </a:p>
        </p:txBody>
      </p:sp>
      <p:sp>
        <p:nvSpPr>
          <p:cNvPr id="21" name="Textebene 1…"/>
          <p:cNvSpPr txBox="1"/>
          <p:nvPr>
            <p:ph type="body" idx="1"/>
          </p:nvPr>
        </p:nvSpPr>
        <p:spPr>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22"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bschnitts">
    <p:spTree>
      <p:nvGrpSpPr>
        <p:cNvPr id="1" name=""/>
        <p:cNvGrpSpPr/>
        <p:nvPr/>
      </p:nvGrpSpPr>
      <p:grpSpPr>
        <a:xfrm>
          <a:off x="0" y="0"/>
          <a:ext cx="0" cy="0"/>
          <a:chOff x="0" y="0"/>
          <a:chExt cx="0" cy="0"/>
        </a:xfrm>
      </p:grpSpPr>
      <p:sp>
        <p:nvSpPr>
          <p:cNvPr id="29" name="Titeltext"/>
          <p:cNvSpPr txBox="1"/>
          <p:nvPr>
            <p:ph type="title"/>
          </p:nvPr>
        </p:nvSpPr>
        <p:spPr>
          <a:xfrm>
            <a:off x="623884" y="1709734"/>
            <a:ext cx="7886701" cy="2852736"/>
          </a:xfrm>
          <a:prstGeom prst="rect">
            <a:avLst/>
          </a:prstGeom>
        </p:spPr>
        <p:txBody>
          <a:bodyPr anchor="b"/>
          <a:lstStyle>
            <a:lvl1pPr>
              <a:defRPr sz="6000"/>
            </a:lvl1pPr>
          </a:lstStyle>
          <a:p>
            <a:pPr/>
            <a:r>
              <a:t>Titeltext</a:t>
            </a:r>
          </a:p>
        </p:txBody>
      </p:sp>
      <p:sp>
        <p:nvSpPr>
          <p:cNvPr id="30" name="Textebene 1…"/>
          <p:cNvSpPr txBox="1"/>
          <p:nvPr>
            <p:ph type="body" sz="quarter" idx="1"/>
          </p:nvPr>
        </p:nvSpPr>
        <p:spPr>
          <a:xfrm>
            <a:off x="623884" y="4589464"/>
            <a:ext cx="7886701" cy="1500183"/>
          </a:xfrm>
          <a:prstGeom prst="rect">
            <a:avLst/>
          </a:prstGeom>
        </p:spPr>
        <p:txBody>
          <a:bodyPr/>
          <a:lstStyle>
            <a:lvl1pPr marL="0" indent="0">
              <a:spcBef>
                <a:spcPts val="600"/>
              </a:spcBef>
              <a:buSzTx/>
              <a:buNone/>
              <a:defRPr sz="2400"/>
            </a:lvl1pPr>
            <a:lvl2pPr marL="702128" indent="-244928">
              <a:spcBef>
                <a:spcPts val="600"/>
              </a:spcBef>
              <a:defRPr sz="2400"/>
            </a:lvl2pPr>
            <a:lvl3pPr marL="1143000" indent="-228600">
              <a:spcBef>
                <a:spcPts val="600"/>
              </a:spcBef>
              <a:defRPr sz="2400"/>
            </a:lvl3pPr>
            <a:lvl4pPr marL="1645920" indent="-274320">
              <a:spcBef>
                <a:spcPts val="600"/>
              </a:spcBef>
              <a:defRPr sz="2400"/>
            </a:lvl4pPr>
            <a:lvl5pPr marL="2103120" indent="-274320">
              <a:spcBef>
                <a:spcPts val="600"/>
              </a:spcBef>
              <a:defRPr sz="2400"/>
            </a:lvl5pPr>
          </a:lstStyle>
          <a:p>
            <a:pPr/>
            <a:r>
              <a:t>Textebene 1</a:t>
            </a:r>
          </a:p>
          <a:p>
            <a:pPr lvl="1"/>
            <a:r>
              <a:t>Textebene 2</a:t>
            </a:r>
          </a:p>
          <a:p>
            <a:pPr lvl="2"/>
            <a:r>
              <a:t>Textebene 3</a:t>
            </a:r>
          </a:p>
          <a:p>
            <a:pPr lvl="3"/>
            <a:r>
              <a:t>Textebene 4</a:t>
            </a:r>
          </a:p>
          <a:p>
            <a:pPr lvl="4"/>
            <a:r>
              <a:t>Textebene 5</a:t>
            </a:r>
          </a:p>
        </p:txBody>
      </p:sp>
      <p:sp>
        <p:nvSpPr>
          <p:cNvPr id="31"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wei Inhalte">
    <p:spTree>
      <p:nvGrpSpPr>
        <p:cNvPr id="1" name=""/>
        <p:cNvGrpSpPr/>
        <p:nvPr/>
      </p:nvGrpSpPr>
      <p:grpSpPr>
        <a:xfrm>
          <a:off x="0" y="0"/>
          <a:ext cx="0" cy="0"/>
          <a:chOff x="0" y="0"/>
          <a:chExt cx="0" cy="0"/>
        </a:xfrm>
      </p:grpSpPr>
      <p:sp>
        <p:nvSpPr>
          <p:cNvPr id="38" name="Titeltext"/>
          <p:cNvSpPr txBox="1"/>
          <p:nvPr>
            <p:ph type="title"/>
          </p:nvPr>
        </p:nvSpPr>
        <p:spPr>
          <a:prstGeom prst="rect">
            <a:avLst/>
          </a:prstGeom>
        </p:spPr>
        <p:txBody>
          <a:bodyPr/>
          <a:lstStyle/>
          <a:p>
            <a:pPr/>
            <a:r>
              <a:t>Titeltext</a:t>
            </a:r>
          </a:p>
        </p:txBody>
      </p:sp>
      <p:sp>
        <p:nvSpPr>
          <p:cNvPr id="39" name="Textebene 1…"/>
          <p:cNvSpPr txBox="1"/>
          <p:nvPr>
            <p:ph type="body" sz="half" idx="1"/>
          </p:nvPr>
        </p:nvSpPr>
        <p:spPr>
          <a:xfrm>
            <a:off x="457200" y="1600200"/>
            <a:ext cx="4038604" cy="4525960"/>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4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gleich">
    <p:spTree>
      <p:nvGrpSpPr>
        <p:cNvPr id="1" name=""/>
        <p:cNvGrpSpPr/>
        <p:nvPr/>
      </p:nvGrpSpPr>
      <p:grpSpPr>
        <a:xfrm>
          <a:off x="0" y="0"/>
          <a:ext cx="0" cy="0"/>
          <a:chOff x="0" y="0"/>
          <a:chExt cx="0" cy="0"/>
        </a:xfrm>
      </p:grpSpPr>
      <p:sp>
        <p:nvSpPr>
          <p:cNvPr id="47" name="Titeltext"/>
          <p:cNvSpPr txBox="1"/>
          <p:nvPr>
            <p:ph type="title"/>
          </p:nvPr>
        </p:nvSpPr>
        <p:spPr>
          <a:xfrm>
            <a:off x="630240" y="365128"/>
            <a:ext cx="7886701" cy="1325561"/>
          </a:xfrm>
          <a:prstGeom prst="rect">
            <a:avLst/>
          </a:prstGeom>
        </p:spPr>
        <p:txBody>
          <a:bodyPr/>
          <a:lstStyle/>
          <a:p>
            <a:pPr/>
            <a:r>
              <a:t>Titeltext</a:t>
            </a:r>
          </a:p>
        </p:txBody>
      </p:sp>
      <p:sp>
        <p:nvSpPr>
          <p:cNvPr id="48" name="Textebene 1…"/>
          <p:cNvSpPr txBox="1"/>
          <p:nvPr>
            <p:ph type="body" sz="quarter" idx="1"/>
          </p:nvPr>
        </p:nvSpPr>
        <p:spPr>
          <a:xfrm>
            <a:off x="630240" y="1681159"/>
            <a:ext cx="3868735" cy="823911"/>
          </a:xfrm>
          <a:prstGeom prst="rect">
            <a:avLst/>
          </a:prstGeom>
        </p:spPr>
        <p:txBody>
          <a:bodyPr anchor="b"/>
          <a:lstStyle>
            <a:lvl1pPr marL="0" indent="0">
              <a:spcBef>
                <a:spcPts val="600"/>
              </a:spcBef>
              <a:buSzTx/>
              <a:buNone/>
              <a:defRPr b="1" sz="2400"/>
            </a:lvl1pPr>
            <a:lvl2pPr marL="702128" indent="-244928">
              <a:spcBef>
                <a:spcPts val="600"/>
              </a:spcBef>
              <a:defRPr b="1" sz="2400"/>
            </a:lvl2pPr>
            <a:lvl3pPr marL="1143000" indent="-228600">
              <a:spcBef>
                <a:spcPts val="600"/>
              </a:spcBef>
              <a:defRPr b="1" sz="2400"/>
            </a:lvl3pPr>
            <a:lvl4pPr marL="1645920" indent="-274320">
              <a:spcBef>
                <a:spcPts val="600"/>
              </a:spcBef>
              <a:defRPr b="1" sz="2400"/>
            </a:lvl4pPr>
            <a:lvl5pPr marL="2103120" indent="-274320">
              <a:spcBef>
                <a:spcPts val="600"/>
              </a:spcBef>
              <a:defRPr b="1" sz="2400"/>
            </a:lvl5pPr>
          </a:lstStyle>
          <a:p>
            <a:pPr/>
            <a:r>
              <a:t>Textebene 1</a:t>
            </a:r>
          </a:p>
          <a:p>
            <a:pPr lvl="1"/>
            <a:r>
              <a:t>Textebene 2</a:t>
            </a:r>
          </a:p>
          <a:p>
            <a:pPr lvl="2"/>
            <a:r>
              <a:t>Textebene 3</a:t>
            </a:r>
          </a:p>
          <a:p>
            <a:pPr lvl="3"/>
            <a:r>
              <a:t>Textebene 4</a:t>
            </a:r>
          </a:p>
          <a:p>
            <a:pPr lvl="4"/>
            <a:r>
              <a:t>Textebene 5</a:t>
            </a:r>
          </a:p>
        </p:txBody>
      </p:sp>
      <p:sp>
        <p:nvSpPr>
          <p:cNvPr id="49" name="Textplatzhalter 4"/>
          <p:cNvSpPr txBox="1"/>
          <p:nvPr>
            <p:ph type="body" sz="quarter" idx="13"/>
          </p:nvPr>
        </p:nvSpPr>
        <p:spPr>
          <a:xfrm>
            <a:off x="4629148" y="1681159"/>
            <a:ext cx="3887792" cy="823911"/>
          </a:xfrm>
          <a:prstGeom prst="rect">
            <a:avLst/>
          </a:prstGeom>
        </p:spPr>
        <p:txBody>
          <a:bodyPr anchor="b"/>
          <a:lstStyle/>
          <a:p>
            <a:pPr marL="0" indent="0">
              <a:spcBef>
                <a:spcPts val="600"/>
              </a:spcBef>
              <a:buSzTx/>
              <a:buNone/>
              <a:defRPr b="1" sz="2400"/>
            </a:pPr>
          </a:p>
        </p:txBody>
      </p:sp>
      <p:sp>
        <p:nvSpPr>
          <p:cNvPr id="50"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ur Titel">
    <p:spTree>
      <p:nvGrpSpPr>
        <p:cNvPr id="1" name=""/>
        <p:cNvGrpSpPr/>
        <p:nvPr/>
      </p:nvGrpSpPr>
      <p:grpSpPr>
        <a:xfrm>
          <a:off x="0" y="0"/>
          <a:ext cx="0" cy="0"/>
          <a:chOff x="0" y="0"/>
          <a:chExt cx="0" cy="0"/>
        </a:xfrm>
      </p:grpSpPr>
      <p:sp>
        <p:nvSpPr>
          <p:cNvPr id="57" name="Titeltext"/>
          <p:cNvSpPr txBox="1"/>
          <p:nvPr>
            <p:ph type="title"/>
          </p:nvPr>
        </p:nvSpPr>
        <p:spPr>
          <a:prstGeom prst="rect">
            <a:avLst/>
          </a:prstGeom>
        </p:spPr>
        <p:txBody>
          <a:bodyPr/>
          <a:lstStyle/>
          <a:p>
            <a:pPr/>
            <a:r>
              <a:t>Titeltext</a:t>
            </a:r>
          </a:p>
        </p:txBody>
      </p:sp>
      <p:sp>
        <p:nvSpPr>
          <p:cNvPr id="58"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r">
    <p:spTree>
      <p:nvGrpSpPr>
        <p:cNvPr id="1" name=""/>
        <p:cNvGrpSpPr/>
        <p:nvPr/>
      </p:nvGrpSpPr>
      <p:grpSpPr>
        <a:xfrm>
          <a:off x="0" y="0"/>
          <a:ext cx="0" cy="0"/>
          <a:chOff x="0" y="0"/>
          <a:chExt cx="0" cy="0"/>
        </a:xfrm>
      </p:grpSpPr>
      <p:sp>
        <p:nvSpPr>
          <p:cNvPr id="6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alt mit Überschrift">
    <p:spTree>
      <p:nvGrpSpPr>
        <p:cNvPr id="1" name=""/>
        <p:cNvGrpSpPr/>
        <p:nvPr/>
      </p:nvGrpSpPr>
      <p:grpSpPr>
        <a:xfrm>
          <a:off x="0" y="0"/>
          <a:ext cx="0" cy="0"/>
          <a:chOff x="0" y="0"/>
          <a:chExt cx="0" cy="0"/>
        </a:xfrm>
      </p:grpSpPr>
      <p:sp>
        <p:nvSpPr>
          <p:cNvPr id="72" name="Titeltext"/>
          <p:cNvSpPr txBox="1"/>
          <p:nvPr>
            <p:ph type="title"/>
          </p:nvPr>
        </p:nvSpPr>
        <p:spPr>
          <a:xfrm>
            <a:off x="630240" y="457200"/>
            <a:ext cx="2949571" cy="1600200"/>
          </a:xfrm>
          <a:prstGeom prst="rect">
            <a:avLst/>
          </a:prstGeom>
        </p:spPr>
        <p:txBody>
          <a:bodyPr anchor="b"/>
          <a:lstStyle>
            <a:lvl1pPr>
              <a:defRPr sz="3200"/>
            </a:lvl1pPr>
          </a:lstStyle>
          <a:p>
            <a:pPr/>
            <a:r>
              <a:t>Titeltext</a:t>
            </a:r>
          </a:p>
        </p:txBody>
      </p:sp>
      <p:sp>
        <p:nvSpPr>
          <p:cNvPr id="73" name="Textebene 1…"/>
          <p:cNvSpPr txBox="1"/>
          <p:nvPr>
            <p:ph type="body" sz="half" idx="1"/>
          </p:nvPr>
        </p:nvSpPr>
        <p:spPr>
          <a:xfrm>
            <a:off x="3887790" y="987422"/>
            <a:ext cx="4629150" cy="4873625"/>
          </a:xfrm>
          <a:prstGeom prst="rect">
            <a:avLst/>
          </a:prstGeom>
        </p:spPr>
        <p:txBody>
          <a:bodyPr/>
          <a:lstStyle/>
          <a:p>
            <a:pPr/>
            <a:r>
              <a:t>Textebene 1</a:t>
            </a:r>
          </a:p>
          <a:p>
            <a:pPr lvl="1"/>
            <a:r>
              <a:t>Textebene 2</a:t>
            </a:r>
          </a:p>
          <a:p>
            <a:pPr lvl="2"/>
            <a:r>
              <a:t>Textebene 3</a:t>
            </a:r>
          </a:p>
          <a:p>
            <a:pPr lvl="3"/>
            <a:r>
              <a:t>Textebene 4</a:t>
            </a:r>
          </a:p>
          <a:p>
            <a:pPr lvl="4"/>
            <a:r>
              <a:t>Textebene 5</a:t>
            </a:r>
          </a:p>
        </p:txBody>
      </p:sp>
      <p:sp>
        <p:nvSpPr>
          <p:cNvPr id="74" name="Textplatzhalter 3"/>
          <p:cNvSpPr txBox="1"/>
          <p:nvPr>
            <p:ph type="body" sz="quarter" idx="13"/>
          </p:nvPr>
        </p:nvSpPr>
        <p:spPr>
          <a:xfrm>
            <a:off x="630240" y="2057400"/>
            <a:ext cx="2949571" cy="3811585"/>
          </a:xfrm>
          <a:prstGeom prst="rect">
            <a:avLst/>
          </a:prstGeom>
        </p:spPr>
        <p:txBody>
          <a:bodyPr/>
          <a:lstStyle/>
          <a:p>
            <a:pPr marL="0" indent="0">
              <a:spcBef>
                <a:spcPts val="400"/>
              </a:spcBef>
              <a:buSzTx/>
              <a:buNone/>
              <a:defRPr sz="1600"/>
            </a:pPr>
          </a:p>
        </p:txBody>
      </p:sp>
      <p:sp>
        <p:nvSpPr>
          <p:cNvPr id="7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ld mit Überschrift">
    <p:spTree>
      <p:nvGrpSpPr>
        <p:cNvPr id="1" name=""/>
        <p:cNvGrpSpPr/>
        <p:nvPr/>
      </p:nvGrpSpPr>
      <p:grpSpPr>
        <a:xfrm>
          <a:off x="0" y="0"/>
          <a:ext cx="0" cy="0"/>
          <a:chOff x="0" y="0"/>
          <a:chExt cx="0" cy="0"/>
        </a:xfrm>
      </p:grpSpPr>
      <p:sp>
        <p:nvSpPr>
          <p:cNvPr id="82" name="Titeltext"/>
          <p:cNvSpPr txBox="1"/>
          <p:nvPr>
            <p:ph type="title"/>
          </p:nvPr>
        </p:nvSpPr>
        <p:spPr>
          <a:xfrm>
            <a:off x="630240" y="457200"/>
            <a:ext cx="2949571" cy="1600200"/>
          </a:xfrm>
          <a:prstGeom prst="rect">
            <a:avLst/>
          </a:prstGeom>
        </p:spPr>
        <p:txBody>
          <a:bodyPr anchor="b"/>
          <a:lstStyle>
            <a:lvl1pPr>
              <a:defRPr sz="3200"/>
            </a:lvl1pPr>
          </a:lstStyle>
          <a:p>
            <a:pPr/>
            <a:r>
              <a:t>Titeltext</a:t>
            </a:r>
          </a:p>
        </p:txBody>
      </p:sp>
      <p:sp>
        <p:nvSpPr>
          <p:cNvPr id="83" name="Bildplatzhalter 2"/>
          <p:cNvSpPr/>
          <p:nvPr>
            <p:ph type="pic" sz="half" idx="13"/>
          </p:nvPr>
        </p:nvSpPr>
        <p:spPr>
          <a:xfrm>
            <a:off x="3887790" y="987422"/>
            <a:ext cx="4629150" cy="4873625"/>
          </a:xfrm>
          <a:prstGeom prst="rect">
            <a:avLst/>
          </a:prstGeom>
        </p:spPr>
        <p:txBody>
          <a:bodyPr lIns="91439" rIns="91439">
            <a:noAutofit/>
          </a:bodyPr>
          <a:lstStyle/>
          <a:p>
            <a:pPr/>
          </a:p>
        </p:txBody>
      </p:sp>
      <p:sp>
        <p:nvSpPr>
          <p:cNvPr id="84" name="Textebene 1…"/>
          <p:cNvSpPr txBox="1"/>
          <p:nvPr>
            <p:ph type="body" sz="quarter" idx="1"/>
          </p:nvPr>
        </p:nvSpPr>
        <p:spPr>
          <a:xfrm>
            <a:off x="630240" y="2057400"/>
            <a:ext cx="2949571" cy="3811585"/>
          </a:xfrm>
          <a:prstGeom prst="rect">
            <a:avLst/>
          </a:prstGeom>
        </p:spPr>
        <p:txBody>
          <a:bodyPr/>
          <a:lstStyle>
            <a:lvl1pPr marL="0" indent="0">
              <a:spcBef>
                <a:spcPts val="400"/>
              </a:spcBef>
              <a:buSzTx/>
              <a:buNone/>
              <a:defRPr sz="1600"/>
            </a:lvl1pPr>
            <a:lvl2pPr marL="620485" indent="-163285">
              <a:spcBef>
                <a:spcPts val="400"/>
              </a:spcBef>
              <a:defRPr sz="1600"/>
            </a:lvl2pPr>
            <a:lvl3pPr marL="1066800" indent="-152400">
              <a:spcBef>
                <a:spcPts val="400"/>
              </a:spcBef>
              <a:defRPr sz="1600"/>
            </a:lvl3pPr>
            <a:lvl4pPr marL="1554480" indent="-182880">
              <a:spcBef>
                <a:spcPts val="400"/>
              </a:spcBef>
              <a:defRPr sz="1600"/>
            </a:lvl4pPr>
            <a:lvl5pPr marL="2011679" indent="-182879">
              <a:spcBef>
                <a:spcPts val="400"/>
              </a:spcBef>
              <a:defRPr sz="1600"/>
            </a:lvl5pPr>
          </a:lstStyle>
          <a:p>
            <a:pPr/>
            <a:r>
              <a:t>Textebene 1</a:t>
            </a:r>
          </a:p>
          <a:p>
            <a:pPr lvl="1"/>
            <a:r>
              <a:t>Textebene 2</a:t>
            </a:r>
          </a:p>
          <a:p>
            <a:pPr lvl="2"/>
            <a:r>
              <a:t>Textebene 3</a:t>
            </a:r>
          </a:p>
          <a:p>
            <a:pPr lvl="3"/>
            <a:r>
              <a:t>Textebene 4</a:t>
            </a:r>
          </a:p>
          <a:p>
            <a:pPr lvl="4"/>
            <a:r>
              <a:t>Textebene 5</a:t>
            </a:r>
          </a:p>
        </p:txBody>
      </p:sp>
      <p:sp>
        <p:nvSpPr>
          <p:cNvPr id="85" name="Folien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eltext"/>
          <p:cNvSpPr txBox="1"/>
          <p:nvPr>
            <p:ph type="title"/>
          </p:nvPr>
        </p:nvSpPr>
        <p:spPr>
          <a:xfrm>
            <a:off x="457200" y="274639"/>
            <a:ext cx="8229600" cy="11430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Titeltext</a:t>
            </a:r>
          </a:p>
        </p:txBody>
      </p:sp>
      <p:sp>
        <p:nvSpPr>
          <p:cNvPr id="3" name="Textebene 1…"/>
          <p:cNvSpPr txBox="1"/>
          <p:nvPr>
            <p:ph type="body" idx="1"/>
          </p:nvPr>
        </p:nvSpPr>
        <p:spPr>
          <a:xfrm>
            <a:off x="457200" y="1600200"/>
            <a:ext cx="8229600" cy="4525960"/>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Textebene 1</a:t>
            </a:r>
          </a:p>
          <a:p>
            <a:pPr lvl="1"/>
            <a:r>
              <a:t>Textebene 2</a:t>
            </a:r>
          </a:p>
          <a:p>
            <a:pPr lvl="2"/>
            <a:r>
              <a:t>Textebene 3</a:t>
            </a:r>
          </a:p>
          <a:p>
            <a:pPr lvl="3"/>
            <a:r>
              <a:t>Textebene 4</a:t>
            </a:r>
          </a:p>
          <a:p>
            <a:pPr lvl="4"/>
            <a:r>
              <a:t>Textebene 5</a:t>
            </a:r>
          </a:p>
        </p:txBody>
      </p:sp>
      <p:sp>
        <p:nvSpPr>
          <p:cNvPr id="4" name="Foliennummer"/>
          <p:cNvSpPr txBox="1"/>
          <p:nvPr>
            <p:ph type="sldNum" sz="quarter" idx="2"/>
          </p:nvPr>
        </p:nvSpPr>
        <p:spPr>
          <a:xfrm>
            <a:off x="8384891" y="6245223"/>
            <a:ext cx="301909" cy="288824"/>
          </a:xfrm>
          <a:prstGeom prst="rect">
            <a:avLst/>
          </a:prstGeom>
          <a:ln w="12700">
            <a:miter lim="400000"/>
          </a:ln>
        </p:spPr>
        <p:txBody>
          <a:bodyPr wrap="none" lIns="45719" rIns="45719">
            <a:spAutoFit/>
          </a:bodyPr>
          <a:lstStyle>
            <a:lvl1pPr algn="r">
              <a:defRPr sz="1400">
                <a:latin typeface="+mn-lt"/>
                <a:ea typeface="+mn-ea"/>
                <a:cs typeface="+mn-cs"/>
                <a:sym typeface="Aria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transition xmlns:p14="http://schemas.microsoft.com/office/powerpoint/2010/main" spd="med" advClick="1"/>
  <p:txStyles>
    <p:titleStyle>
      <a:lvl1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5pPr>
      <a:lvl6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6pPr>
      <a:lvl7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7pPr>
      <a:lvl8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8pPr>
      <a:lvl9pPr marL="0" marR="0" indent="0" algn="ctr" defTabSz="914400" rtl="0" latinLnBrk="0">
        <a:lnSpc>
          <a:spcPct val="100000"/>
        </a:lnSpc>
        <a:spcBef>
          <a:spcPts val="0"/>
        </a:spcBef>
        <a:spcAft>
          <a:spcPts val="0"/>
        </a:spcAft>
        <a:buClrTx/>
        <a:buSzTx/>
        <a:buFontTx/>
        <a:buNone/>
        <a:tabLst/>
        <a:defRPr b="0" baseline="0" cap="none" i="0" spc="0" strike="noStrike" sz="4400" u="none">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1pPr>
      <a:lvl2pPr marL="783771" marR="0" indent="-326571"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2pPr>
      <a:lvl3pPr marL="1219200" marR="0" indent="-304800"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3pPr>
      <a:lvl4pPr marL="1737360" marR="0" indent="-365760"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4pPr>
      <a:lvl5pPr marL="2194560" marR="0" indent="-365760"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5pPr>
      <a:lvl6pPr marL="2692400" marR="0" indent="-406400"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6pPr>
      <a:lvl7pPr marL="3149600" marR="0" indent="-406400"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7pPr>
      <a:lvl8pPr marL="3606800" marR="0" indent="-406400"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8pPr>
      <a:lvl9pPr marL="4064000" marR="0" indent="-406400" algn="l" defTabSz="914400" rtl="0" latinLnBrk="0">
        <a:lnSpc>
          <a:spcPct val="100000"/>
        </a:lnSpc>
        <a:spcBef>
          <a:spcPts val="800"/>
        </a:spcBef>
        <a:spcAft>
          <a:spcPts val="0"/>
        </a:spcAft>
        <a:buClrTx/>
        <a:buSzPct val="100000"/>
        <a:buFontTx/>
        <a:buChar char="•"/>
        <a:tabLst/>
        <a:defRPr b="0" baseline="0" cap="none" i="0" spc="0" strike="noStrike" sz="3200" u="none">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b="0" baseline="0" cap="none" i="0" spc="0" strike="noStrike" sz="14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2.png"/><Relationship Id="rId6" Type="http://schemas.openxmlformats.org/officeDocument/2006/relationships/audio" Target="../media/media4.mp3"/><Relationship Id="rId7" Type="http://schemas.microsoft.com/office/2007/relationships/media" Target="../media/media4.mp3"/><Relationship Id="rId8" Type="http://schemas.openxmlformats.org/officeDocument/2006/relationships/image" Target="../media/image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5.mp3"/><Relationship Id="rId3" Type="http://schemas.microsoft.com/office/2007/relationships/media" Target="../media/media5.mp3"/><Relationship Id="rId4" Type="http://schemas.openxmlformats.org/officeDocument/2006/relationships/image" Target="../media/image5.png"/><Relationship Id="rId5" Type="http://schemas.openxmlformats.org/officeDocument/2006/relationships/audio" Target="../media/media6.mp3"/><Relationship Id="rId6" Type="http://schemas.microsoft.com/office/2007/relationships/media" Target="../media/media6.mp3"/><Relationship Id="rId7" Type="http://schemas.openxmlformats.org/officeDocument/2006/relationships/audio" Target="../media/media7.mp3"/><Relationship Id="rId8" Type="http://schemas.microsoft.com/office/2007/relationships/media" Target="../media/media7.mp3"/><Relationship Id="rId9" Type="http://schemas.openxmlformats.org/officeDocument/2006/relationships/audio" Target="../media/media8.mp3"/><Relationship Id="rId10" Type="http://schemas.microsoft.com/office/2007/relationships/media" Target="../media/media8.mp3"/><Relationship Id="rId11" Type="http://schemas.openxmlformats.org/officeDocument/2006/relationships/audio" Target="../media/media9.mp3"/><Relationship Id="rId12" Type="http://schemas.microsoft.com/office/2007/relationships/media" Target="../media/media9.mp3"/><Relationship Id="rId13" Type="http://schemas.openxmlformats.org/officeDocument/2006/relationships/audio" Target="../media/media10.mp3"/><Relationship Id="rId14" Type="http://schemas.microsoft.com/office/2007/relationships/media" Target="../media/media10.mp3"/><Relationship Id="rId15" Type="http://schemas.openxmlformats.org/officeDocument/2006/relationships/audio" Target="../media/media11.mp3"/><Relationship Id="rId16" Type="http://schemas.microsoft.com/office/2007/relationships/media" Target="../media/media11.mp3"/></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3.png"/><Relationship Id="rId3"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audio" Target="../media/media12.mp3"/><Relationship Id="rId3" Type="http://schemas.microsoft.com/office/2007/relationships/media" Target="../media/media12.mp3"/><Relationship Id="rId4"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3.mp3"/><Relationship Id="rId3" Type="http://schemas.microsoft.com/office/2007/relationships/media" Target="../media/media13.mp3"/><Relationship Id="rId4"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audio" Target="../media/media14.mp3"/><Relationship Id="rId3" Type="http://schemas.microsoft.com/office/2007/relationships/media" Target="../media/media14.mp3"/><Relationship Id="rId4" Type="http://schemas.openxmlformats.org/officeDocument/2006/relationships/image" Target="../media/image5.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5.jpeg"/><Relationship Id="rId6" Type="http://schemas.openxmlformats.org/officeDocument/2006/relationships/image" Target="../media/image6.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4.png"/><Relationship Id="rId3" Type="http://schemas.openxmlformats.org/officeDocument/2006/relationships/image" Target="../media/image27.png"/><Relationship Id="rId4" Type="http://schemas.openxmlformats.org/officeDocument/2006/relationships/hyperlink" Target="mailto:kohtes@beisenkamp.eu" TargetMode="External"/><Relationship Id="rId5" Type="http://schemas.openxmlformats.org/officeDocument/2006/relationships/audio" Target="../media/media15.mp3"/><Relationship Id="rId6" Type="http://schemas.microsoft.com/office/2007/relationships/media" Target="../media/media15.mp3"/><Relationship Id="rId7"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1.png"/><Relationship Id="rId3"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2.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2.png"/><Relationship Id="rId4" Type="http://schemas.openxmlformats.org/officeDocument/2006/relationships/image" Target="../media/image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mailto:jaschka@beisenkamp.eu" TargetMode="External"/><Relationship Id="rId3" Type="http://schemas.openxmlformats.org/officeDocument/2006/relationships/image" Target="../media/image9.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audio" Target="../media/media1.mp3"/><Relationship Id="rId5" Type="http://schemas.microsoft.com/office/2007/relationships/media" Target="../media/media1.mp3"/><Relationship Id="rId6" Type="http://schemas.openxmlformats.org/officeDocument/2006/relationships/image" Target="../media/image5.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0" Type="http://schemas.openxmlformats.org/officeDocument/2006/relationships/image" Target="../media/image14.png"/><Relationship Id="rId11" Type="http://schemas.openxmlformats.org/officeDocument/2006/relationships/audio" Target="../media/media2.mp3"/><Relationship Id="rId12" Type="http://schemas.microsoft.com/office/2007/relationships/media" Target="../media/media2.mp3"/><Relationship Id="rId13" Type="http://schemas.openxmlformats.org/officeDocument/2006/relationships/image" Target="../media/image5.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jpeg"/><Relationship Id="rId6" Type="http://schemas.openxmlformats.org/officeDocument/2006/relationships/image" Target="../media/image3.jpeg"/><Relationship Id="rId7" Type="http://schemas.openxmlformats.org/officeDocument/2006/relationships/image" Target="../media/image18.png"/><Relationship Id="rId8" Type="http://schemas.openxmlformats.org/officeDocument/2006/relationships/audio" Target="../media/media3.mp3"/><Relationship Id="rId9" Type="http://schemas.microsoft.com/office/2007/relationships/media" Target="../media/media3.mp3"/><Relationship Id="rId10"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Titel"/>
          <p:cNvSpPr txBox="1"/>
          <p:nvPr>
            <p:ph type="title"/>
          </p:nvPr>
        </p:nvSpPr>
        <p:spPr>
          <a:prstGeom prst="rect">
            <a:avLst/>
          </a:prstGeom>
        </p:spPr>
        <p:txBody>
          <a:bodyPr/>
          <a:lstStyle/>
          <a:p>
            <a:pPr/>
            <a:r>
              <a:t>Wahl der zweiten Fremdsprache</a:t>
            </a:r>
          </a:p>
        </p:txBody>
      </p:sp>
      <p:sp>
        <p:nvSpPr>
          <p:cNvPr id="177" name="Textfeld 1"/>
          <p:cNvSpPr txBox="1"/>
          <p:nvPr/>
        </p:nvSpPr>
        <p:spPr>
          <a:xfrm>
            <a:off x="5027675" y="6202942"/>
            <a:ext cx="3037839" cy="274638"/>
          </a:xfrm>
          <a:prstGeom prst="rect">
            <a:avLst/>
          </a:prstGeom>
          <a:ln w="12700">
            <a:miter lim="400000"/>
          </a:ln>
          <a:extLst>
            <a:ext uri="{C572A759-6A51-4108-AA02-DFA0A04FC94B}">
              <ma14:wrappingTextBoxFlag xmlns:ma14="http://schemas.microsoft.com/office/mac/drawingml/2011/main" val="1"/>
            </a:ext>
          </a:extLst>
        </p:spPr>
        <p:txBody>
          <a:bodyPr lIns="35718" tIns="35718" rIns="35718" bIns="35718" anchor="ctr">
            <a:spAutoFit/>
          </a:bodyPr>
          <a:lstStyle>
            <a:lvl1pPr algn="ctr" defTabSz="410765">
              <a:defRPr sz="1400">
                <a:latin typeface="Gill Sans"/>
                <a:ea typeface="Gill Sans"/>
                <a:cs typeface="Gill Sans"/>
                <a:sym typeface="Gill Sans"/>
              </a:defRPr>
            </a:lvl1pPr>
          </a:lstStyle>
          <a:p>
            <a:pPr/>
            <a:r>
              <a:t>Onlinepräsentation, 29.04.2020</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5" name="Picture 2" descr="Picture 2"/>
          <p:cNvPicPr>
            <a:picLocks noChangeAspect="1"/>
          </p:cNvPicPr>
          <p:nvPr/>
        </p:nvPicPr>
        <p:blipFill>
          <a:blip r:embed="rId2">
            <a:extLst/>
          </a:blip>
          <a:stretch>
            <a:fillRect/>
          </a:stretch>
        </p:blipFill>
        <p:spPr>
          <a:xfrm>
            <a:off x="5333996" y="0"/>
            <a:ext cx="3822704" cy="6870701"/>
          </a:xfrm>
          <a:prstGeom prst="rect">
            <a:avLst/>
          </a:prstGeom>
          <a:ln w="12700">
            <a:miter lim="400000"/>
          </a:ln>
        </p:spPr>
      </p:pic>
      <p:sp>
        <p:nvSpPr>
          <p:cNvPr id="256" name="Rectangle 3"/>
          <p:cNvSpPr txBox="1"/>
          <p:nvPr/>
        </p:nvSpPr>
        <p:spPr>
          <a:xfrm>
            <a:off x="339715" y="228599"/>
            <a:ext cx="8456630" cy="13112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b="1" sz="4000">
                <a:solidFill>
                  <a:srgbClr val="FF0000"/>
                </a:solidFill>
                <a:effectLst>
                  <a:outerShdw sx="100000" sy="100000" kx="0" ky="0" algn="b" rotWithShape="0" blurRad="0" dist="38096" dir="2700000">
                    <a:schemeClr val="accent3">
                      <a:lumOff val="10616"/>
                    </a:schemeClr>
                  </a:outerShdw>
                </a:effectLst>
                <a:latin typeface="Verdana"/>
                <a:ea typeface="Verdana"/>
                <a:cs typeface="Verdana"/>
                <a:sym typeface="Verdana"/>
              </a:defRPr>
            </a:pPr>
            <a:r>
              <a:t>Wie</a:t>
            </a:r>
            <a:r>
              <a:rPr b="0" sz="2400">
                <a:solidFill>
                  <a:srgbClr val="000000"/>
                </a:solidFill>
              </a:rPr>
              <a:t> </a:t>
            </a:r>
            <a:r>
              <a:rPr b="0" sz="3600">
                <a:solidFill>
                  <a:srgbClr val="000000"/>
                </a:solidFill>
              </a:rPr>
              <a:t>lernt man</a:t>
            </a:r>
            <a:endParaRPr b="0" sz="3600">
              <a:solidFill>
                <a:srgbClr val="000000"/>
              </a:solidFill>
            </a:endParaRPr>
          </a:p>
          <a:p>
            <a:pPr>
              <a:defRPr sz="3600">
                <a:effectLst>
                  <a:outerShdw sx="100000" sy="100000" kx="0" ky="0" algn="b" rotWithShape="0" blurRad="0" dist="38096" dir="2700000">
                    <a:schemeClr val="accent3">
                      <a:lumOff val="10616"/>
                    </a:schemeClr>
                  </a:outerShdw>
                </a:effectLst>
                <a:latin typeface="Verdana"/>
                <a:ea typeface="Verdana"/>
                <a:cs typeface="Verdana"/>
                <a:sym typeface="Verdana"/>
              </a:defRPr>
            </a:pPr>
            <a:r>
              <a:t>		 Französisch</a:t>
            </a:r>
            <a:r>
              <a:rPr sz="4000"/>
              <a:t>?</a:t>
            </a:r>
          </a:p>
        </p:txBody>
      </p:sp>
      <p:sp>
        <p:nvSpPr>
          <p:cNvPr id="257" name="Rectangle 4"/>
          <p:cNvSpPr txBox="1"/>
          <p:nvPr/>
        </p:nvSpPr>
        <p:spPr>
          <a:xfrm>
            <a:off x="284158" y="1557341"/>
            <a:ext cx="4529154" cy="214440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spcBef>
                <a:spcPts val="1400"/>
              </a:spcBef>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Oberstes Ziel ist die </a:t>
            </a:r>
          </a:p>
          <a:p>
            <a:pPr>
              <a:lnSpc>
                <a:spcPct val="30000"/>
              </a:lnSpc>
              <a:spcBef>
                <a:spcPts val="1700"/>
              </a:spcBef>
              <a:defRPr sz="2800">
                <a:effectLst>
                  <a:outerShdw sx="100000" sy="100000" kx="0" ky="0" algn="b" rotWithShape="0" blurRad="0" dist="38096" dir="2700000">
                    <a:schemeClr val="accent3">
                      <a:lumOff val="10616"/>
                    </a:schemeClr>
                  </a:outerShdw>
                </a:effectLst>
                <a:latin typeface="Verdana"/>
                <a:ea typeface="Verdana"/>
                <a:cs typeface="Verdana"/>
                <a:sym typeface="Verdana"/>
              </a:defRPr>
            </a:pPr>
            <a:r>
              <a:t>Kommunikations-  </a:t>
            </a:r>
            <a:r>
              <a:rPr sz="2000"/>
              <a:t>und</a:t>
            </a:r>
            <a:endParaRPr sz="2000"/>
          </a:p>
          <a:p>
            <a:pPr>
              <a:lnSpc>
                <a:spcPct val="30000"/>
              </a:lnSpc>
              <a:spcBef>
                <a:spcPts val="1700"/>
              </a:spcBef>
              <a:defRPr sz="2800">
                <a:effectLst>
                  <a:outerShdw sx="100000" sy="100000" kx="0" ky="0" algn="b" rotWithShape="0" blurRad="0" dist="38096" dir="2700000">
                    <a:schemeClr val="accent3">
                      <a:lumOff val="10616"/>
                    </a:schemeClr>
                  </a:outerShdw>
                </a:effectLst>
                <a:latin typeface="Verdana"/>
                <a:ea typeface="Verdana"/>
                <a:cs typeface="Verdana"/>
                <a:sym typeface="Verdana"/>
              </a:defRPr>
            </a:pPr>
          </a:p>
          <a:p>
            <a:pPr>
              <a:lnSpc>
                <a:spcPct val="30000"/>
              </a:lnSpc>
              <a:spcBef>
                <a:spcPts val="1700"/>
              </a:spcBef>
              <a:defRPr sz="2800">
                <a:effectLst>
                  <a:outerShdw sx="100000" sy="100000" kx="0" ky="0" algn="b" rotWithShape="0" blurRad="0" dist="38096" dir="2700000">
                    <a:schemeClr val="accent3">
                      <a:lumOff val="10616"/>
                    </a:schemeClr>
                  </a:outerShdw>
                </a:effectLst>
                <a:latin typeface="Verdana"/>
                <a:ea typeface="Verdana"/>
                <a:cs typeface="Verdana"/>
                <a:sym typeface="Verdana"/>
              </a:defRPr>
            </a:pPr>
            <a:r>
              <a:t>interkulturelle </a:t>
            </a:r>
          </a:p>
          <a:p>
            <a:pPr>
              <a:lnSpc>
                <a:spcPct val="30000"/>
              </a:lnSpc>
              <a:spcBef>
                <a:spcPts val="1700"/>
              </a:spcBef>
              <a:defRPr sz="2800">
                <a:effectLst>
                  <a:outerShdw sx="100000" sy="100000" kx="0" ky="0" algn="b" rotWithShape="0" blurRad="0" dist="38096" dir="2700000">
                    <a:schemeClr val="accent3">
                      <a:lumOff val="10616"/>
                    </a:schemeClr>
                  </a:outerShdw>
                </a:effectLst>
                <a:latin typeface="Verdana"/>
                <a:ea typeface="Verdana"/>
                <a:cs typeface="Verdana"/>
                <a:sym typeface="Verdana"/>
              </a:defRPr>
            </a:pPr>
            <a:r>
              <a:t>Handlungsfähigkeit</a:t>
            </a:r>
          </a:p>
        </p:txBody>
      </p:sp>
      <p:sp>
        <p:nvSpPr>
          <p:cNvPr id="258" name="Rectangle 5"/>
          <p:cNvSpPr txBox="1"/>
          <p:nvPr/>
        </p:nvSpPr>
        <p:spPr>
          <a:xfrm>
            <a:off x="246054" y="3906837"/>
            <a:ext cx="4937142" cy="5238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spcBef>
                <a:spcPts val="1700"/>
              </a:spcBef>
              <a:defRPr sz="2800">
                <a:effectLst>
                  <a:outerShdw sx="100000" sy="100000" kx="0" ky="0" algn="b" rotWithShape="0" blurRad="0" dist="38096" dir="2700000">
                    <a:schemeClr val="accent3">
                      <a:lumOff val="10616"/>
                    </a:schemeClr>
                  </a:outerShdw>
                </a:effectLst>
                <a:latin typeface="Verdana"/>
                <a:ea typeface="Verdana"/>
                <a:cs typeface="Verdana"/>
                <a:sym typeface="Verdana"/>
              </a:defRPr>
            </a:pPr>
            <a:r>
              <a:t>Schriftlichkeit</a:t>
            </a:r>
            <a:r>
              <a:rPr sz="2400"/>
              <a:t> dient der</a:t>
            </a:r>
          </a:p>
        </p:txBody>
      </p:sp>
      <p:sp>
        <p:nvSpPr>
          <p:cNvPr id="259" name="Rectangle 6"/>
          <p:cNvSpPr txBox="1"/>
          <p:nvPr/>
        </p:nvSpPr>
        <p:spPr>
          <a:xfrm>
            <a:off x="149219" y="4516440"/>
            <a:ext cx="5346720" cy="4603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lvl1pPr>
              <a:spcBef>
                <a:spcPts val="1400"/>
              </a:spcBef>
              <a:defRPr sz="24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Vorbereitung der Kommunikation</a:t>
            </a:r>
          </a:p>
        </p:txBody>
      </p:sp>
      <p:sp>
        <p:nvSpPr>
          <p:cNvPr id="260" name="Rectangle 7"/>
          <p:cNvSpPr txBox="1"/>
          <p:nvPr/>
        </p:nvSpPr>
        <p:spPr>
          <a:xfrm>
            <a:off x="339715" y="5002215"/>
            <a:ext cx="4784738" cy="4603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lvl1pPr>
              <a:spcBef>
                <a:spcPts val="1400"/>
              </a:spcBef>
              <a:defRPr sz="24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Festigung der Strukturen</a:t>
            </a:r>
          </a:p>
        </p:txBody>
      </p:sp>
      <p:sp>
        <p:nvSpPr>
          <p:cNvPr id="261" name="Rectangle 8"/>
          <p:cNvSpPr txBox="1"/>
          <p:nvPr/>
        </p:nvSpPr>
        <p:spPr>
          <a:xfrm>
            <a:off x="541332" y="5468934"/>
            <a:ext cx="4784738" cy="4603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lvl1pPr>
              <a:spcBef>
                <a:spcPts val="1400"/>
              </a:spcBef>
              <a:defRPr sz="24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Einübung eigener Produktion</a:t>
            </a:r>
          </a:p>
        </p:txBody>
      </p:sp>
      <p:pic>
        <p:nvPicPr>
          <p:cNvPr id="262" name="Picture 9" descr="Picture 9">
            <a:hlinkClick r:id="" invalidUrl="" action="ppaction://hlinkshowjump?jump=previousslide" tgtFrame="" tooltip="" history="1" highlightClick="0" endSnd="0"/>
          </p:cNvPr>
          <p:cNvPicPr>
            <a:picLocks noChangeAspect="1"/>
          </p:cNvPicPr>
          <p:nvPr/>
        </p:nvPicPr>
        <p:blipFill>
          <a:blip r:embed="rId3">
            <a:extLst/>
          </a:blip>
          <a:stretch>
            <a:fillRect/>
          </a:stretch>
        </p:blipFill>
        <p:spPr>
          <a:xfrm>
            <a:off x="8301042" y="6472242"/>
            <a:ext cx="327027" cy="174623"/>
          </a:xfrm>
          <a:prstGeom prst="rect">
            <a:avLst/>
          </a:prstGeom>
          <a:ln w="12700">
            <a:miter lim="400000"/>
          </a:ln>
        </p:spPr>
      </p:pic>
      <p:pic>
        <p:nvPicPr>
          <p:cNvPr id="263" name="Picture 10" descr="Picture 10">
            <a:hlinkClick r:id="" invalidUrl="" action="ppaction://hlinkshowjump?jump=nextslide" tgtFrame="" tooltip="" history="1" highlightClick="0" endSnd="0"/>
          </p:cNvPr>
          <p:cNvPicPr>
            <a:picLocks noChangeAspect="1"/>
          </p:cNvPicPr>
          <p:nvPr/>
        </p:nvPicPr>
        <p:blipFill>
          <a:blip r:embed="rId4">
            <a:extLst/>
          </a:blip>
          <a:stretch>
            <a:fillRect/>
          </a:stretch>
        </p:blipFill>
        <p:spPr>
          <a:xfrm>
            <a:off x="8605839" y="6472242"/>
            <a:ext cx="327027" cy="174623"/>
          </a:xfrm>
          <a:prstGeom prst="rect">
            <a:avLst/>
          </a:prstGeom>
          <a:ln w="12700">
            <a:miter lim="400000"/>
          </a:ln>
        </p:spPr>
      </p:pic>
      <p:pic>
        <p:nvPicPr>
          <p:cNvPr id="264" name="Picture 11" descr="Picture 11"/>
          <p:cNvPicPr>
            <a:picLocks noChangeAspect="1"/>
          </p:cNvPicPr>
          <p:nvPr/>
        </p:nvPicPr>
        <p:blipFill>
          <a:blip r:embed="rId5">
            <a:extLst/>
          </a:blip>
          <a:stretch>
            <a:fillRect/>
          </a:stretch>
        </p:blipFill>
        <p:spPr>
          <a:xfrm>
            <a:off x="7847014" y="0"/>
            <a:ext cx="1309686" cy="88265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6" name="Picture 2" descr="Picture 2"/>
          <p:cNvPicPr>
            <a:picLocks noChangeAspect="1"/>
          </p:cNvPicPr>
          <p:nvPr/>
        </p:nvPicPr>
        <p:blipFill>
          <a:blip r:embed="rId2">
            <a:extLst/>
          </a:blip>
          <a:stretch>
            <a:fillRect/>
          </a:stretch>
        </p:blipFill>
        <p:spPr>
          <a:xfrm>
            <a:off x="5343525" y="0"/>
            <a:ext cx="3813177" cy="6870701"/>
          </a:xfrm>
          <a:prstGeom prst="rect">
            <a:avLst/>
          </a:prstGeom>
          <a:ln w="12700">
            <a:miter lim="400000"/>
          </a:ln>
        </p:spPr>
      </p:pic>
      <p:sp>
        <p:nvSpPr>
          <p:cNvPr id="267" name="Rectangle 3"/>
          <p:cNvSpPr txBox="1"/>
          <p:nvPr/>
        </p:nvSpPr>
        <p:spPr>
          <a:xfrm>
            <a:off x="339715" y="228600"/>
            <a:ext cx="8456630" cy="701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b="1" sz="4000">
                <a:solidFill>
                  <a:srgbClr val="FF0000"/>
                </a:solidFill>
                <a:effectLst>
                  <a:outerShdw sx="100000" sy="100000" kx="0" ky="0" algn="b" rotWithShape="0" blurRad="0" dist="38096" dir="2700000">
                    <a:schemeClr val="accent3">
                      <a:lumOff val="10616"/>
                    </a:schemeClr>
                  </a:outerShdw>
                </a:effectLst>
                <a:latin typeface="Verdana"/>
                <a:ea typeface="Verdana"/>
                <a:cs typeface="Verdana"/>
                <a:sym typeface="Verdana"/>
              </a:defRPr>
            </a:pPr>
            <a:r>
              <a:t>Wer</a:t>
            </a:r>
            <a:r>
              <a:rPr b="0" sz="2400">
                <a:solidFill>
                  <a:srgbClr val="000000"/>
                </a:solidFill>
              </a:rPr>
              <a:t> </a:t>
            </a:r>
            <a:r>
              <a:rPr b="0" sz="3600">
                <a:solidFill>
                  <a:srgbClr val="000000"/>
                </a:solidFill>
              </a:rPr>
              <a:t>soll Französisch lernen</a:t>
            </a:r>
            <a:r>
              <a:rPr b="0">
                <a:solidFill>
                  <a:srgbClr val="000000"/>
                </a:solidFill>
              </a:rPr>
              <a:t>?</a:t>
            </a:r>
          </a:p>
        </p:txBody>
      </p:sp>
      <p:sp>
        <p:nvSpPr>
          <p:cNvPr id="268" name="Rectangle 4"/>
          <p:cNvSpPr txBox="1"/>
          <p:nvPr/>
        </p:nvSpPr>
        <p:spPr>
          <a:xfrm>
            <a:off x="46030" y="1484308"/>
            <a:ext cx="5026038" cy="828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marL="290514" indent="-290514">
              <a:spcBef>
                <a:spcPts val="1400"/>
              </a:spcBef>
              <a:buSzPct val="100000"/>
              <a:buChar char="•"/>
              <a:defRPr sz="2000">
                <a:solidFill>
                  <a:srgbClr val="333399"/>
                </a:solidFill>
                <a:effectLst>
                  <a:outerShdw sx="100000" sy="100000" kx="0" ky="0" algn="b" rotWithShape="0" blurRad="0" dist="38096" dir="2700000">
                    <a:schemeClr val="accent3">
                      <a:lumOff val="10616"/>
                    </a:schemeClr>
                  </a:outerShdw>
                </a:effectLst>
                <a:latin typeface="Verdana"/>
                <a:ea typeface="Verdana"/>
                <a:cs typeface="Verdana"/>
                <a:sym typeface="Verdana"/>
              </a:defRPr>
            </a:pPr>
            <a:r>
              <a:t> </a:t>
            </a:r>
            <a:r>
              <a:rPr sz="2400"/>
              <a:t>aktive Teilnahme,</a:t>
            </a:r>
            <a:r>
              <a:rPr sz="2400">
                <a:solidFill>
                  <a:srgbClr val="F1FB33"/>
                </a:solidFill>
              </a:rPr>
              <a:t> </a:t>
            </a:r>
            <a:r>
              <a:rPr sz="2400">
                <a:solidFill>
                  <a:srgbClr val="000000"/>
                </a:solidFill>
              </a:rPr>
              <a:t>d.h. 	Sprechbereitschaft</a:t>
            </a:r>
          </a:p>
        </p:txBody>
      </p:sp>
      <p:sp>
        <p:nvSpPr>
          <p:cNvPr id="269" name="Rectangle 6"/>
          <p:cNvSpPr txBox="1"/>
          <p:nvPr/>
        </p:nvSpPr>
        <p:spPr>
          <a:xfrm>
            <a:off x="46030" y="2420938"/>
            <a:ext cx="5026038" cy="828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marL="381003" indent="-381003">
              <a:spcBef>
                <a:spcPts val="1400"/>
              </a:spcBef>
              <a:buSzPct val="100000"/>
              <a:buChar char="•"/>
              <a:defRPr sz="2400">
                <a:solidFill>
                  <a:srgbClr val="333399"/>
                </a:solidFill>
                <a:effectLst>
                  <a:outerShdw sx="100000" sy="100000" kx="0" ky="0" algn="b" rotWithShape="0" blurRad="0" dist="38096" dir="2700000">
                    <a:schemeClr val="accent3">
                      <a:lumOff val="10616"/>
                    </a:schemeClr>
                  </a:outerShdw>
                </a:effectLst>
                <a:latin typeface="Verdana"/>
                <a:ea typeface="Verdana"/>
                <a:cs typeface="Verdana"/>
                <a:sym typeface="Verdana"/>
              </a:defRPr>
            </a:pPr>
            <a:r>
              <a:t>Aussprache-Training</a:t>
            </a:r>
            <a:r>
              <a:rPr>
                <a:solidFill>
                  <a:srgbClr val="000000"/>
                </a:solidFill>
              </a:rPr>
              <a:t>, d.h. lautes Lesen und Sprechen</a:t>
            </a:r>
          </a:p>
        </p:txBody>
      </p:sp>
      <p:sp>
        <p:nvSpPr>
          <p:cNvPr id="270" name="Rectangle 7"/>
          <p:cNvSpPr txBox="1"/>
          <p:nvPr/>
        </p:nvSpPr>
        <p:spPr>
          <a:xfrm>
            <a:off x="46029" y="3500442"/>
            <a:ext cx="5330846" cy="21113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marL="381003" indent="-381003">
              <a:spcBef>
                <a:spcPts val="2200"/>
              </a:spcBef>
              <a:buSzPct val="100000"/>
              <a:buChar char="•"/>
              <a:defRPr sz="2400">
                <a:solidFill>
                  <a:srgbClr val="333399"/>
                </a:solidFill>
                <a:effectLst>
                  <a:outerShdw sx="100000" sy="100000" kx="0" ky="0" algn="b" rotWithShape="0" blurRad="0" dist="38096" dir="2700000">
                    <a:schemeClr val="accent3">
                      <a:lumOff val="10616"/>
                    </a:schemeClr>
                  </a:outerShdw>
                </a:effectLst>
                <a:latin typeface="Verdana"/>
                <a:ea typeface="Verdana"/>
                <a:cs typeface="Verdana"/>
                <a:sym typeface="Verdana"/>
              </a:defRPr>
            </a:pPr>
            <a:r>
              <a:t>regelmäßige Wiederholung</a:t>
            </a:r>
            <a:r>
              <a:rPr b="1">
                <a:solidFill>
                  <a:srgbClr val="000000"/>
                </a:solidFill>
              </a:rPr>
              <a:t> </a:t>
            </a:r>
            <a:r>
              <a:rPr>
                <a:solidFill>
                  <a:srgbClr val="000000"/>
                </a:solidFill>
              </a:rPr>
              <a:t>des</a:t>
            </a:r>
            <a:r>
              <a:rPr b="1">
                <a:solidFill>
                  <a:srgbClr val="000000"/>
                </a:solidFill>
              </a:rPr>
              <a:t> </a:t>
            </a:r>
            <a:r>
              <a:rPr>
                <a:solidFill>
                  <a:srgbClr val="000000"/>
                </a:solidFill>
              </a:rPr>
              <a:t>bereits Gelernten</a:t>
            </a:r>
            <a:endParaRPr sz="3600"/>
          </a:p>
          <a:p>
            <a:pPr marL="381003" indent="-381003">
              <a:spcBef>
                <a:spcPts val="1400"/>
              </a:spcBef>
              <a:buSzPct val="100000"/>
              <a:buChar cha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Ein Verbindung zwischen </a:t>
            </a:r>
            <a:r>
              <a:rPr>
                <a:solidFill>
                  <a:srgbClr val="0000CC"/>
                </a:solidFill>
              </a:rPr>
              <a:t>Ohr und Auge</a:t>
            </a:r>
            <a:r>
              <a:t>, um die richtige Schreibung zu erlernen</a:t>
            </a:r>
          </a:p>
        </p:txBody>
      </p:sp>
      <p:sp>
        <p:nvSpPr>
          <p:cNvPr id="271" name="Rectangle 8"/>
          <p:cNvSpPr/>
          <p:nvPr/>
        </p:nvSpPr>
        <p:spPr>
          <a:xfrm>
            <a:off x="0" y="5805489"/>
            <a:ext cx="5343525" cy="838209"/>
          </a:xfrm>
          <a:prstGeom prst="rect">
            <a:avLst/>
          </a:prstGeom>
          <a:ln w="9528">
            <a:solidFill>
              <a:srgbClr val="000000"/>
            </a:solidFill>
            <a:miter/>
          </a:ln>
          <a:extLst>
            <a:ext uri="{C572A759-6A51-4108-AA02-DFA0A04FC94B}">
              <ma14:wrappingTextBoxFlag xmlns:ma14="http://schemas.microsoft.com/office/mac/drawingml/2011/main" val="1"/>
            </a:ext>
          </a:extLst>
        </p:spPr>
        <p:txBody>
          <a:bodyPr lIns="46040" tIns="46040" rIns="46040" bIns="46040">
            <a:spAutoFit/>
          </a:bodyPr>
          <a:lstStyle/>
          <a:p>
            <a:pPr marL="381003" indent="-381003">
              <a:spcBef>
                <a:spcPts val="1400"/>
              </a:spcBef>
              <a:buSzPct val="100000"/>
              <a:buChar char="•"/>
              <a:defRPr sz="2400">
                <a:solidFill>
                  <a:srgbClr val="333399"/>
                </a:solidFill>
                <a:effectLst>
                  <a:outerShdw sx="100000" sy="100000" kx="0" ky="0" algn="b" rotWithShape="0" blurRad="0" dist="38096" dir="2700000">
                    <a:schemeClr val="accent3">
                      <a:lumOff val="10616"/>
                    </a:schemeClr>
                  </a:outerShdw>
                </a:effectLst>
                <a:latin typeface="Verdana"/>
                <a:ea typeface="Verdana"/>
                <a:cs typeface="Verdana"/>
                <a:sym typeface="Verdana"/>
              </a:defRPr>
            </a:pPr>
            <a:r>
              <a:t>Spaß</a:t>
            </a:r>
            <a:r>
              <a:rPr>
                <a:solidFill>
                  <a:srgbClr val="F1FB33"/>
                </a:solidFill>
              </a:rPr>
              <a:t> </a:t>
            </a:r>
            <a:r>
              <a:t>an mündlicher Äußerung</a:t>
            </a:r>
            <a:r>
              <a:rPr>
                <a:solidFill>
                  <a:srgbClr val="F1FB33"/>
                </a:solidFill>
              </a:rPr>
              <a:t> </a:t>
            </a:r>
            <a:r>
              <a:rPr>
                <a:solidFill>
                  <a:srgbClr val="000000"/>
                </a:solidFill>
              </a:rPr>
              <a:t>und</a:t>
            </a:r>
            <a:r>
              <a:rPr>
                <a:solidFill>
                  <a:srgbClr val="F1FB33"/>
                </a:solidFill>
              </a:rPr>
              <a:t> </a:t>
            </a:r>
            <a:r>
              <a:t>spielerischer Imitation</a:t>
            </a:r>
          </a:p>
        </p:txBody>
      </p:sp>
      <p:pic>
        <p:nvPicPr>
          <p:cNvPr id="272" name="Picture 9" descr="Picture 9">
            <a:hlinkClick r:id="" invalidUrl="" action="ppaction://hlinkshowjump?jump=previousslide" tgtFrame="" tooltip="" history="1" highlightClick="0" endSnd="0"/>
          </p:cNvPr>
          <p:cNvPicPr>
            <a:picLocks noChangeAspect="1"/>
          </p:cNvPicPr>
          <p:nvPr/>
        </p:nvPicPr>
        <p:blipFill>
          <a:blip r:embed="rId3">
            <a:extLst/>
          </a:blip>
          <a:stretch>
            <a:fillRect/>
          </a:stretch>
        </p:blipFill>
        <p:spPr>
          <a:xfrm>
            <a:off x="8301042" y="6472242"/>
            <a:ext cx="327027" cy="174623"/>
          </a:xfrm>
          <a:prstGeom prst="rect">
            <a:avLst/>
          </a:prstGeom>
          <a:ln w="12700">
            <a:miter lim="400000"/>
          </a:ln>
        </p:spPr>
      </p:pic>
      <p:pic>
        <p:nvPicPr>
          <p:cNvPr id="273" name="Picture 10" descr="Picture 10">
            <a:hlinkClick r:id="" invalidUrl="" action="ppaction://hlinkshowjump?jump=nextslide" tgtFrame="" tooltip="" history="1" highlightClick="0" endSnd="0"/>
          </p:cNvPr>
          <p:cNvPicPr>
            <a:picLocks noChangeAspect="1"/>
          </p:cNvPicPr>
          <p:nvPr/>
        </p:nvPicPr>
        <p:blipFill>
          <a:blip r:embed="rId4">
            <a:extLst/>
          </a:blip>
          <a:stretch>
            <a:fillRect/>
          </a:stretch>
        </p:blipFill>
        <p:spPr>
          <a:xfrm>
            <a:off x="8605839" y="6472242"/>
            <a:ext cx="327027" cy="174623"/>
          </a:xfrm>
          <a:prstGeom prst="rect">
            <a:avLst/>
          </a:prstGeom>
          <a:ln w="12700">
            <a:miter lim="400000"/>
          </a:ln>
        </p:spPr>
      </p:pic>
      <p:pic>
        <p:nvPicPr>
          <p:cNvPr id="274" name="Picture 11" descr="Picture 11"/>
          <p:cNvPicPr>
            <a:picLocks noChangeAspect="1"/>
          </p:cNvPicPr>
          <p:nvPr/>
        </p:nvPicPr>
        <p:blipFill>
          <a:blip r:embed="rId5">
            <a:extLst/>
          </a:blip>
          <a:stretch>
            <a:fillRect/>
          </a:stretch>
        </p:blipFill>
        <p:spPr>
          <a:xfrm>
            <a:off x="6516691" y="5445123"/>
            <a:ext cx="1717673" cy="1155702"/>
          </a:xfrm>
          <a:prstGeom prst="rect">
            <a:avLst/>
          </a:prstGeom>
          <a:ln w="12700">
            <a:miter lim="400000"/>
          </a:ln>
        </p:spPr>
      </p:pic>
      <p:sp>
        <p:nvSpPr>
          <p:cNvPr id="275" name="Text Box 12"/>
          <p:cNvSpPr txBox="1"/>
          <p:nvPr/>
        </p:nvSpPr>
        <p:spPr>
          <a:xfrm>
            <a:off x="369572" y="1052509"/>
            <a:ext cx="4156707"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100"/>
              </a:spcBef>
              <a:defRPr>
                <a:latin typeface="+mn-lt"/>
                <a:ea typeface="+mn-ea"/>
                <a:cs typeface="+mn-cs"/>
                <a:sym typeface="Arial"/>
              </a:defRPr>
            </a:lvl1pPr>
          </a:lstStyle>
          <a:p>
            <a:pPr/>
            <a:r>
              <a:t>Lebendiges Sprachenlernen erfordert</a:t>
            </a:r>
          </a:p>
        </p:txBody>
      </p:sp>
      <p:pic>
        <p:nvPicPr>
          <p:cNvPr id="276" name="Folie 6" descr="Folie 6"/>
          <p:cNvPicPr>
            <a:picLocks noChangeAspect="0"/>
          </p:cNvPicPr>
          <p:nvPr>
            <a:audioFile r:link="rId6"/>
            <p:extLst>
              <p:ext uri="{DAA4B4D4-6D71-4841-9C94-3DE7FCFB9230}">
                <p14:media xmlns:p14="http://schemas.microsoft.com/office/powerpoint/2010/main" r:embed="rId7"/>
              </p:ext>
            </p:extLst>
          </p:nvPr>
        </p:nvPicPr>
        <p:blipFill>
          <a:blip r:embed="rId8">
            <a:extLst/>
          </a:blip>
          <a:stretch>
            <a:fillRect/>
          </a:stretch>
        </p:blipFill>
        <p:spPr>
          <a:xfrm>
            <a:off x="4450250" y="1363655"/>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40176326" fill="hold"/>
                                        <p:tgtEl>
                                          <p:spTgt spid="27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7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Rectangle 2"/>
          <p:cNvSpPr txBox="1"/>
          <p:nvPr>
            <p:ph type="title"/>
          </p:nvPr>
        </p:nvSpPr>
        <p:spPr>
          <a:prstGeom prst="rect">
            <a:avLst/>
          </a:prstGeom>
        </p:spPr>
        <p:txBody>
          <a:bodyPr/>
          <a:lstStyle>
            <a:lvl1pPr>
              <a:defRPr u="sng"/>
            </a:lvl1pPr>
          </a:lstStyle>
          <a:p>
            <a:pPr/>
            <a:r>
              <a:t>Was könnt Ihr schon ?</a:t>
            </a:r>
          </a:p>
        </p:txBody>
      </p:sp>
      <p:sp>
        <p:nvSpPr>
          <p:cNvPr id="279" name="Rectangle 3"/>
          <p:cNvSpPr txBox="1"/>
          <p:nvPr>
            <p:ph type="body" sz="quarter" idx="1"/>
          </p:nvPr>
        </p:nvSpPr>
        <p:spPr>
          <a:xfrm>
            <a:off x="1187447" y="1600200"/>
            <a:ext cx="2160591" cy="749296"/>
          </a:xfrm>
          <a:prstGeom prst="rect">
            <a:avLst/>
          </a:prstGeom>
        </p:spPr>
        <p:txBody>
          <a:bodyPr/>
          <a:lstStyle>
            <a:lvl1pPr>
              <a:buSzTx/>
              <a:buNone/>
              <a:defRPr>
                <a:latin typeface="Trebuchet MS"/>
                <a:ea typeface="Trebuchet MS"/>
                <a:cs typeface="Trebuchet MS"/>
                <a:sym typeface="Trebuchet MS"/>
              </a:defRPr>
            </a:lvl1pPr>
          </a:lstStyle>
          <a:p>
            <a:pPr/>
            <a:r>
              <a:t>Croissant</a:t>
            </a:r>
          </a:p>
        </p:txBody>
      </p:sp>
      <p:sp>
        <p:nvSpPr>
          <p:cNvPr id="280" name="Text Box 5"/>
          <p:cNvSpPr txBox="1"/>
          <p:nvPr/>
        </p:nvSpPr>
        <p:spPr>
          <a:xfrm>
            <a:off x="5122541" y="1628775"/>
            <a:ext cx="2283458" cy="4597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sz="2400">
                <a:latin typeface="Bookman Old Style"/>
                <a:ea typeface="Bookman Old Style"/>
                <a:cs typeface="Bookman Old Style"/>
                <a:sym typeface="Bookman Old Style"/>
              </a:defRPr>
            </a:lvl1pPr>
          </a:lstStyle>
          <a:p>
            <a:pPr/>
            <a:r>
              <a:t>Garage</a:t>
            </a:r>
          </a:p>
        </p:txBody>
      </p:sp>
      <p:sp>
        <p:nvSpPr>
          <p:cNvPr id="281" name="Text Box 6"/>
          <p:cNvSpPr txBox="1"/>
          <p:nvPr/>
        </p:nvSpPr>
        <p:spPr>
          <a:xfrm>
            <a:off x="872803" y="2636835"/>
            <a:ext cx="3005770" cy="1031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900"/>
              </a:spcBef>
              <a:defRPr b="1" sz="3200">
                <a:latin typeface="Trebuchet MS"/>
                <a:ea typeface="Trebuchet MS"/>
                <a:cs typeface="Trebuchet MS"/>
                <a:sym typeface="Trebuchet MS"/>
              </a:defRPr>
            </a:lvl1pPr>
          </a:lstStyle>
          <a:p>
            <a:pPr/>
            <a:r>
              <a:t>Mousse au chocolat</a:t>
            </a:r>
          </a:p>
        </p:txBody>
      </p:sp>
      <p:sp>
        <p:nvSpPr>
          <p:cNvPr id="282" name="Text Box 7"/>
          <p:cNvSpPr txBox="1"/>
          <p:nvPr/>
        </p:nvSpPr>
        <p:spPr>
          <a:xfrm>
            <a:off x="4546287" y="3068634"/>
            <a:ext cx="2859722" cy="383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200"/>
              </a:spcBef>
              <a:defRPr b="1" sz="2000">
                <a:latin typeface="Trebuchet MS"/>
                <a:ea typeface="Trebuchet MS"/>
                <a:cs typeface="Trebuchet MS"/>
                <a:sym typeface="Trebuchet MS"/>
              </a:defRPr>
            </a:lvl1pPr>
          </a:lstStyle>
          <a:p>
            <a:pPr/>
            <a:r>
              <a:t>RESTAURANT</a:t>
            </a:r>
          </a:p>
        </p:txBody>
      </p:sp>
      <p:sp>
        <p:nvSpPr>
          <p:cNvPr id="283" name="WordArt 8"/>
          <p:cNvSpPr txBox="1"/>
          <p:nvPr/>
        </p:nvSpPr>
        <p:spPr>
          <a:xfrm>
            <a:off x="971550" y="3987798"/>
            <a:ext cx="2085975" cy="352429"/>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defTabSz="832104">
              <a:defRPr sz="2457">
                <a:ln w="9528" cap="flat">
                  <a:solidFill>
                    <a:srgbClr val="000000"/>
                  </a:solidFill>
                  <a:prstDash val="solid"/>
                  <a:round/>
                </a:ln>
                <a:latin typeface="Arial Narrow"/>
                <a:ea typeface="Arial Narrow"/>
                <a:cs typeface="Arial Narrow"/>
                <a:sym typeface="Arial Narrow"/>
              </a:defRPr>
            </a:lvl1pPr>
          </a:lstStyle>
          <a:p>
            <a:pPr/>
            <a:r>
              <a:t>Le Tour de France</a:t>
            </a:r>
          </a:p>
        </p:txBody>
      </p:sp>
      <p:sp>
        <p:nvSpPr>
          <p:cNvPr id="284" name="Text Box 9"/>
          <p:cNvSpPr txBox="1"/>
          <p:nvPr/>
        </p:nvSpPr>
        <p:spPr>
          <a:xfrm>
            <a:off x="5338440" y="5157792"/>
            <a:ext cx="2500949" cy="49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700"/>
              </a:spcBef>
              <a:defRPr sz="2800">
                <a:effectLst>
                  <a:outerShdw sx="100000" sy="100000" kx="0" ky="0" algn="b" rotWithShape="0" blurRad="0" dist="38096" dir="2700000">
                    <a:schemeClr val="accent3">
                      <a:lumOff val="10616"/>
                    </a:schemeClr>
                  </a:outerShdw>
                </a:effectLst>
                <a:latin typeface="Trebuchet MS"/>
                <a:ea typeface="Trebuchet MS"/>
                <a:cs typeface="Trebuchet MS"/>
                <a:sym typeface="Trebuchet MS"/>
              </a:defRPr>
            </a:lvl1pPr>
          </a:lstStyle>
          <a:p>
            <a:pPr/>
            <a:r>
              <a:t>La baguette</a:t>
            </a:r>
          </a:p>
        </p:txBody>
      </p:sp>
      <p:sp>
        <p:nvSpPr>
          <p:cNvPr id="285" name="WordArt 10"/>
          <p:cNvSpPr txBox="1"/>
          <p:nvPr/>
        </p:nvSpPr>
        <p:spPr>
          <a:xfrm>
            <a:off x="971549" y="4941882"/>
            <a:ext cx="3338512" cy="123507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ctr" defTabSz="420623">
              <a:defRPr b="1" sz="4462">
                <a:effectLst>
                  <a:outerShdw sx="100000" sy="100000" kx="0" ky="0" algn="b" rotWithShape="0" blurRad="0" dist="24787" dir="2700000">
                    <a:schemeClr val="accent3">
                      <a:lumOff val="10616"/>
                      <a:alpha val="79999"/>
                    </a:schemeClr>
                  </a:outerShdw>
                </a:effectLst>
                <a:latin typeface="Trebuchet MS"/>
                <a:ea typeface="Trebuchet MS"/>
                <a:cs typeface="Trebuchet MS"/>
                <a:sym typeface="Trebuchet MS"/>
              </a:defRPr>
            </a:lvl1pPr>
          </a:lstStyle>
          <a:p>
            <a:pPr/>
            <a:r>
              <a:t>C'est la vie !</a:t>
            </a:r>
          </a:p>
        </p:txBody>
      </p:sp>
      <p:sp>
        <p:nvSpPr>
          <p:cNvPr id="286" name="Text Box 11"/>
          <p:cNvSpPr txBox="1"/>
          <p:nvPr/>
        </p:nvSpPr>
        <p:spPr>
          <a:xfrm>
            <a:off x="4546287" y="3933821"/>
            <a:ext cx="2500949" cy="4370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spcBef>
                <a:spcPts val="1400"/>
              </a:spcBef>
              <a:defRPr sz="2400">
                <a:latin typeface="+mn-lt"/>
                <a:ea typeface="+mn-ea"/>
                <a:cs typeface="+mn-cs"/>
                <a:sym typeface="Arial"/>
              </a:defRPr>
            </a:lvl1pPr>
          </a:lstStyle>
          <a:p>
            <a:pPr/>
            <a:r>
              <a:t>Benjamin Pavard</a:t>
            </a:r>
          </a:p>
        </p:txBody>
      </p:sp>
      <p:pic>
        <p:nvPicPr>
          <p:cNvPr id="287" name="Folie 7 croissant" descr="Folie 7 croissant"/>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12750" y="1515266"/>
            <a:ext cx="571501" cy="571501"/>
          </a:xfrm>
          <a:prstGeom prst="rect">
            <a:avLst/>
          </a:prstGeom>
          <a:ln w="12700">
            <a:miter lim="400000"/>
          </a:ln>
        </p:spPr>
      </p:pic>
      <p:pic>
        <p:nvPicPr>
          <p:cNvPr id="288" name="7 garage" descr="7 garage"/>
          <p:cNvPicPr>
            <a:picLocks noChangeAspect="0"/>
          </p:cNvPicPr>
          <p:nvPr>
            <a:audioFile r:link="rId5"/>
            <p:extLst>
              <p:ext uri="{DAA4B4D4-6D71-4841-9C94-3DE7FCFB9230}">
                <p14:media xmlns:p14="http://schemas.microsoft.com/office/powerpoint/2010/main" r:embed="rId6"/>
              </p:ext>
            </p:extLst>
          </p:nvPr>
        </p:nvPicPr>
        <p:blipFill>
          <a:blip r:embed="rId4">
            <a:extLst/>
          </a:blip>
          <a:stretch>
            <a:fillRect/>
          </a:stretch>
        </p:blipFill>
        <p:spPr>
          <a:xfrm>
            <a:off x="4212125" y="1527175"/>
            <a:ext cx="571501" cy="571500"/>
          </a:xfrm>
          <a:prstGeom prst="rect">
            <a:avLst/>
          </a:prstGeom>
          <a:ln w="12700">
            <a:miter lim="400000"/>
          </a:ln>
        </p:spPr>
      </p:pic>
      <p:pic>
        <p:nvPicPr>
          <p:cNvPr id="289" name="7 mousse" descr="7 mousse"/>
          <p:cNvPicPr>
            <a:picLocks noChangeAspect="0"/>
          </p:cNvPicPr>
          <p:nvPr>
            <a:audioFile r:link="rId7"/>
            <p:extLst>
              <p:ext uri="{DAA4B4D4-6D71-4841-9C94-3DE7FCFB9230}">
                <p14:media xmlns:p14="http://schemas.microsoft.com/office/powerpoint/2010/main" r:embed="rId8"/>
              </p:ext>
            </p:extLst>
          </p:nvPr>
        </p:nvPicPr>
        <p:blipFill>
          <a:blip r:embed="rId4">
            <a:extLst/>
          </a:blip>
          <a:stretch>
            <a:fillRect/>
          </a:stretch>
        </p:blipFill>
        <p:spPr>
          <a:xfrm>
            <a:off x="65083" y="2493952"/>
            <a:ext cx="571501" cy="571501"/>
          </a:xfrm>
          <a:prstGeom prst="rect">
            <a:avLst/>
          </a:prstGeom>
          <a:ln w="12700">
            <a:miter lim="400000"/>
          </a:ln>
        </p:spPr>
      </p:pic>
      <p:pic>
        <p:nvPicPr>
          <p:cNvPr id="290" name="7 restaurant" descr="7 restaurant"/>
          <p:cNvPicPr>
            <a:picLocks noChangeAspect="0"/>
          </p:cNvPicPr>
          <p:nvPr>
            <a:audioFile r:link="rId9"/>
            <p:extLst>
              <p:ext uri="{DAA4B4D4-6D71-4841-9C94-3DE7FCFB9230}">
                <p14:media xmlns:p14="http://schemas.microsoft.com/office/powerpoint/2010/main" r:embed="rId10"/>
              </p:ext>
            </p:extLst>
          </p:nvPr>
        </p:nvPicPr>
        <p:blipFill>
          <a:blip r:embed="rId4">
            <a:extLst/>
          </a:blip>
          <a:stretch>
            <a:fillRect/>
          </a:stretch>
        </p:blipFill>
        <p:spPr>
          <a:xfrm>
            <a:off x="6378576" y="2943218"/>
            <a:ext cx="571501" cy="571501"/>
          </a:xfrm>
          <a:prstGeom prst="rect">
            <a:avLst/>
          </a:prstGeom>
          <a:ln w="12700">
            <a:miter lim="400000"/>
          </a:ln>
        </p:spPr>
      </p:pic>
      <p:pic>
        <p:nvPicPr>
          <p:cNvPr id="291" name="7 tour de fRance" descr="7 tour de fRance"/>
          <p:cNvPicPr>
            <a:picLocks noChangeAspect="0"/>
          </p:cNvPicPr>
          <p:nvPr>
            <a:audioFile r:link="rId11"/>
            <p:extLst>
              <p:ext uri="{DAA4B4D4-6D71-4841-9C94-3DE7FCFB9230}">
                <p14:media xmlns:p14="http://schemas.microsoft.com/office/powerpoint/2010/main" r:embed="rId12"/>
              </p:ext>
            </p:extLst>
          </p:nvPr>
        </p:nvPicPr>
        <p:blipFill>
          <a:blip r:embed="rId4">
            <a:extLst/>
          </a:blip>
          <a:stretch>
            <a:fillRect/>
          </a:stretch>
        </p:blipFill>
        <p:spPr>
          <a:xfrm>
            <a:off x="161925" y="4048121"/>
            <a:ext cx="571500" cy="571501"/>
          </a:xfrm>
          <a:prstGeom prst="rect">
            <a:avLst/>
          </a:prstGeom>
          <a:ln w="12700">
            <a:miter lim="400000"/>
          </a:ln>
        </p:spPr>
      </p:pic>
      <p:pic>
        <p:nvPicPr>
          <p:cNvPr id="292" name="7Benjamin" descr="7Benjamin"/>
          <p:cNvPicPr>
            <a:picLocks noChangeAspect="0"/>
          </p:cNvPicPr>
          <p:nvPr>
            <a:audioFile r:link="rId13"/>
            <p:extLst>
              <p:ext uri="{DAA4B4D4-6D71-4841-9C94-3DE7FCFB9230}">
                <p14:media xmlns:p14="http://schemas.microsoft.com/office/powerpoint/2010/main" r:embed="rId14"/>
              </p:ext>
            </p:extLst>
          </p:nvPr>
        </p:nvPicPr>
        <p:blipFill>
          <a:blip r:embed="rId4">
            <a:extLst/>
          </a:blip>
          <a:stretch>
            <a:fillRect/>
          </a:stretch>
        </p:blipFill>
        <p:spPr>
          <a:xfrm>
            <a:off x="6988175" y="3987798"/>
            <a:ext cx="571501" cy="571501"/>
          </a:xfrm>
          <a:prstGeom prst="rect">
            <a:avLst/>
          </a:prstGeom>
          <a:ln w="12700">
            <a:miter lim="400000"/>
          </a:ln>
        </p:spPr>
      </p:pic>
      <p:pic>
        <p:nvPicPr>
          <p:cNvPr id="293" name="7baguette" descr="7baguette"/>
          <p:cNvPicPr>
            <a:picLocks noChangeAspect="0"/>
          </p:cNvPicPr>
          <p:nvPr>
            <a:audioFile r:link="rId15"/>
            <p:extLst>
              <p:ext uri="{DAA4B4D4-6D71-4841-9C94-3DE7FCFB9230}">
                <p14:media xmlns:p14="http://schemas.microsoft.com/office/powerpoint/2010/main" r:embed="rId16"/>
              </p:ext>
            </p:extLst>
          </p:nvPr>
        </p:nvPicPr>
        <p:blipFill>
          <a:blip r:embed="rId4">
            <a:extLst/>
          </a:blip>
          <a:stretch>
            <a:fillRect/>
          </a:stretch>
        </p:blipFill>
        <p:spPr>
          <a:xfrm>
            <a:off x="7305676" y="5470831"/>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0109387" fill="hold"/>
                                        <p:tgtEl>
                                          <p:spTgt spid="287"/>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Subtype="4" presetID="2" grpId="2" fill="hold">
                                  <p:stCondLst>
                                    <p:cond delay="0"/>
                                  </p:stCondLst>
                                  <p:iterate type="el" backwards="0">
                                    <p:tmAbs val="0"/>
                                  </p:iterate>
                                  <p:childTnLst>
                                    <p:set>
                                      <p:cBhvr>
                                        <p:cTn id="10" fill="hold"/>
                                        <p:tgtEl>
                                          <p:spTgt spid="279">
                                            <p:bg/>
                                          </p:spTgt>
                                        </p:tgtEl>
                                        <p:attrNameLst>
                                          <p:attrName>style.visibility</p:attrName>
                                        </p:attrNameLst>
                                      </p:cBhvr>
                                      <p:to>
                                        <p:strVal val="visible"/>
                                      </p:to>
                                    </p:set>
                                    <p:anim calcmode="lin" valueType="num">
                                      <p:cBhvr>
                                        <p:cTn id="11" dur="500" fill="hold"/>
                                        <p:tgtEl>
                                          <p:spTgt spid="279">
                                            <p:bg/>
                                          </p:spTgt>
                                        </p:tgtEl>
                                        <p:attrNameLst>
                                          <p:attrName>ppt_x</p:attrName>
                                        </p:attrNameLst>
                                      </p:cBhvr>
                                      <p:tavLst>
                                        <p:tav tm="0">
                                          <p:val>
                                            <p:strVal val="#ppt_x"/>
                                          </p:val>
                                        </p:tav>
                                        <p:tav tm="100000">
                                          <p:val>
                                            <p:strVal val="#ppt_x"/>
                                          </p:val>
                                        </p:tav>
                                      </p:tavLst>
                                    </p:anim>
                                    <p:anim calcmode="lin" valueType="num">
                                      <p:cBhvr>
                                        <p:cTn id="12" dur="500" fill="hold"/>
                                        <p:tgtEl>
                                          <p:spTgt spid="279">
                                            <p:bg/>
                                          </p:spTgt>
                                        </p:tgtEl>
                                        <p:attrNameLst>
                                          <p:attrName>ppt_y</p:attrName>
                                        </p:attrNameLst>
                                      </p:cBhvr>
                                      <p:tavLst>
                                        <p:tav tm="0">
                                          <p:val>
                                            <p:strVal val="1+#ppt_h/2"/>
                                          </p:val>
                                        </p:tav>
                                        <p:tav tm="100000">
                                          <p:val>
                                            <p:strVal val="#ppt_y"/>
                                          </p:val>
                                        </p:tav>
                                      </p:tavLst>
                                    </p:anim>
                                  </p:childTnLst>
                                </p:cTn>
                              </p:par>
                              <p:par>
                                <p:cTn id="13" presetClass="entr" nodeType="withEffect" presetSubtype="4" presetID="2" grpId="2" fill="hold">
                                  <p:stCondLst>
                                    <p:cond delay="0"/>
                                  </p:stCondLst>
                                  <p:iterate type="el" backwards="0">
                                    <p:tmAbs val="0"/>
                                  </p:iterate>
                                  <p:childTnLst>
                                    <p:set>
                                      <p:cBhvr>
                                        <p:cTn id="14" fill="hold"/>
                                        <p:tgtEl>
                                          <p:spTgt spid="279">
                                            <p:txEl>
                                              <p:pRg st="0" end="0"/>
                                            </p:txEl>
                                          </p:spTgt>
                                        </p:tgtEl>
                                        <p:attrNameLst>
                                          <p:attrName>style.visibility</p:attrName>
                                        </p:attrNameLst>
                                      </p:cBhvr>
                                      <p:to>
                                        <p:strVal val="visible"/>
                                      </p:to>
                                    </p:set>
                                    <p:anim calcmode="lin" valueType="num">
                                      <p:cBhvr>
                                        <p:cTn id="15" dur="500" fill="hold"/>
                                        <p:tgtEl>
                                          <p:spTgt spid="27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2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mediacall" nodeType="clickEffect" presetSubtype="0" presetID="1" grpId="3" fill="hold">
                                  <p:stCondLst>
                                    <p:cond delay="0"/>
                                  </p:stCondLst>
                                  <p:childTnLst>
                                    <p:cmd type="call" cmd="playFrom(0.0)">
                                      <p:cBhvr>
                                        <p:cTn id="20" dur="8724898" fill="hold"/>
                                        <p:tgtEl>
                                          <p:spTgt spid="288"/>
                                        </p:tgtEl>
                                      </p:cBhvr>
                                    </p:cmd>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4" presetID="2" grpId="4" fill="hold">
                                  <p:stCondLst>
                                    <p:cond delay="0"/>
                                  </p:stCondLst>
                                  <p:iterate type="el" backwards="0">
                                    <p:tmAbs val="0"/>
                                  </p:iterate>
                                  <p:childTnLst>
                                    <p:set>
                                      <p:cBhvr>
                                        <p:cTn id="24" fill="hold"/>
                                        <p:tgtEl>
                                          <p:spTgt spid="280"/>
                                        </p:tgtEl>
                                        <p:attrNameLst>
                                          <p:attrName>style.visibility</p:attrName>
                                        </p:attrNameLst>
                                      </p:cBhvr>
                                      <p:to>
                                        <p:strVal val="visible"/>
                                      </p:to>
                                    </p:set>
                                    <p:anim calcmode="lin" valueType="num">
                                      <p:cBhvr>
                                        <p:cTn id="25" dur="500" fill="hold"/>
                                        <p:tgtEl>
                                          <p:spTgt spid="280"/>
                                        </p:tgtEl>
                                        <p:attrNameLst>
                                          <p:attrName>ppt_x</p:attrName>
                                        </p:attrNameLst>
                                      </p:cBhvr>
                                      <p:tavLst>
                                        <p:tav tm="0">
                                          <p:val>
                                            <p:strVal val="#ppt_x"/>
                                          </p:val>
                                        </p:tav>
                                        <p:tav tm="100000">
                                          <p:val>
                                            <p:strVal val="#ppt_x"/>
                                          </p:val>
                                        </p:tav>
                                      </p:tavLst>
                                    </p:anim>
                                    <p:anim calcmode="lin" valueType="num">
                                      <p:cBhvr>
                                        <p:cTn id="26" dur="5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mediacall" nodeType="clickEffect" presetSubtype="0" presetID="1" grpId="5" fill="hold">
                                  <p:stCondLst>
                                    <p:cond delay="0"/>
                                  </p:stCondLst>
                                  <p:childTnLst>
                                    <p:cmd type="call" cmd="playFrom(0.0)">
                                      <p:cBhvr>
                                        <p:cTn id="30" dur="9377959" fill="hold"/>
                                        <p:tgtEl>
                                          <p:spTgt spid="289"/>
                                        </p:tgtEl>
                                      </p:cBhvr>
                                    </p:cmd>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4" presetID="2" grpId="6" fill="hold">
                                  <p:stCondLst>
                                    <p:cond delay="0"/>
                                  </p:stCondLst>
                                  <p:iterate type="el" backwards="0">
                                    <p:tmAbs val="0"/>
                                  </p:iterate>
                                  <p:childTnLst>
                                    <p:set>
                                      <p:cBhvr>
                                        <p:cTn id="34" fill="hold"/>
                                        <p:tgtEl>
                                          <p:spTgt spid="281"/>
                                        </p:tgtEl>
                                        <p:attrNameLst>
                                          <p:attrName>style.visibility</p:attrName>
                                        </p:attrNameLst>
                                      </p:cBhvr>
                                      <p:to>
                                        <p:strVal val="visible"/>
                                      </p:to>
                                    </p:set>
                                    <p:anim calcmode="lin" valueType="num">
                                      <p:cBhvr>
                                        <p:cTn id="35" dur="500" fill="hold"/>
                                        <p:tgtEl>
                                          <p:spTgt spid="281"/>
                                        </p:tgtEl>
                                        <p:attrNameLst>
                                          <p:attrName>ppt_x</p:attrName>
                                        </p:attrNameLst>
                                      </p:cBhvr>
                                      <p:tavLst>
                                        <p:tav tm="0">
                                          <p:val>
                                            <p:strVal val="#ppt_x"/>
                                          </p:val>
                                        </p:tav>
                                        <p:tav tm="100000">
                                          <p:val>
                                            <p:strVal val="#ppt_x"/>
                                          </p:val>
                                        </p:tav>
                                      </p:tavLst>
                                    </p:anim>
                                    <p:anim calcmode="lin" valueType="num">
                                      <p:cBhvr>
                                        <p:cTn id="36" dur="500" fill="hold"/>
                                        <p:tgtEl>
                                          <p:spTgt spid="28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Class="mediacall" nodeType="clickEffect" presetSubtype="0" presetID="1" grpId="7" fill="hold">
                                  <p:stCondLst>
                                    <p:cond delay="0"/>
                                  </p:stCondLst>
                                  <p:childTnLst>
                                    <p:cmd type="call" cmd="playFrom(0.0)">
                                      <p:cBhvr>
                                        <p:cTn id="40" dur="10031020" fill="hold"/>
                                        <p:tgtEl>
                                          <p:spTgt spid="290"/>
                                        </p:tgtEl>
                                      </p:cBhvr>
                                    </p:cmd>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4" presetID="2" grpId="8" fill="hold">
                                  <p:stCondLst>
                                    <p:cond delay="0"/>
                                  </p:stCondLst>
                                  <p:iterate type="el" backwards="0">
                                    <p:tmAbs val="0"/>
                                  </p:iterate>
                                  <p:childTnLst>
                                    <p:set>
                                      <p:cBhvr>
                                        <p:cTn id="44" fill="hold"/>
                                        <p:tgtEl>
                                          <p:spTgt spid="282"/>
                                        </p:tgtEl>
                                        <p:attrNameLst>
                                          <p:attrName>style.visibility</p:attrName>
                                        </p:attrNameLst>
                                      </p:cBhvr>
                                      <p:to>
                                        <p:strVal val="visible"/>
                                      </p:to>
                                    </p:set>
                                    <p:anim calcmode="lin" valueType="num">
                                      <p:cBhvr>
                                        <p:cTn id="45" dur="500" fill="hold"/>
                                        <p:tgtEl>
                                          <p:spTgt spid="282"/>
                                        </p:tgtEl>
                                        <p:attrNameLst>
                                          <p:attrName>ppt_x</p:attrName>
                                        </p:attrNameLst>
                                      </p:cBhvr>
                                      <p:tavLst>
                                        <p:tav tm="0">
                                          <p:val>
                                            <p:strVal val="#ppt_x"/>
                                          </p:val>
                                        </p:tav>
                                        <p:tav tm="100000">
                                          <p:val>
                                            <p:strVal val="#ppt_x"/>
                                          </p:val>
                                        </p:tav>
                                      </p:tavLst>
                                    </p:anim>
                                    <p:anim calcmode="lin" valueType="num">
                                      <p:cBhvr>
                                        <p:cTn id="46" dur="500" fill="hold"/>
                                        <p:tgtEl>
                                          <p:spTgt spid="28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Class="mediacall" nodeType="clickEffect" presetSubtype="0" presetID="1" grpId="9" fill="hold">
                                  <p:stCondLst>
                                    <p:cond delay="0"/>
                                  </p:stCondLst>
                                  <p:childTnLst>
                                    <p:cmd type="call" cmd="playFrom(0.0)">
                                      <p:cBhvr>
                                        <p:cTn id="50" dur="12852245" fill="hold"/>
                                        <p:tgtEl>
                                          <p:spTgt spid="293"/>
                                        </p:tgtEl>
                                      </p:cBhvr>
                                    </p:cmd>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4" presetID="2" grpId="10" fill="hold">
                                  <p:stCondLst>
                                    <p:cond delay="0"/>
                                  </p:stCondLst>
                                  <p:iterate type="el" backwards="0">
                                    <p:tmAbs val="0"/>
                                  </p:iterate>
                                  <p:childTnLst>
                                    <p:set>
                                      <p:cBhvr>
                                        <p:cTn id="54" fill="hold"/>
                                        <p:tgtEl>
                                          <p:spTgt spid="284"/>
                                        </p:tgtEl>
                                        <p:attrNameLst>
                                          <p:attrName>style.visibility</p:attrName>
                                        </p:attrNameLst>
                                      </p:cBhvr>
                                      <p:to>
                                        <p:strVal val="visible"/>
                                      </p:to>
                                    </p:set>
                                    <p:anim calcmode="lin" valueType="num">
                                      <p:cBhvr>
                                        <p:cTn id="55" dur="500" fill="hold"/>
                                        <p:tgtEl>
                                          <p:spTgt spid="284"/>
                                        </p:tgtEl>
                                        <p:attrNameLst>
                                          <p:attrName>ppt_x</p:attrName>
                                        </p:attrNameLst>
                                      </p:cBhvr>
                                      <p:tavLst>
                                        <p:tav tm="0">
                                          <p:val>
                                            <p:strVal val="#ppt_x"/>
                                          </p:val>
                                        </p:tav>
                                        <p:tav tm="100000">
                                          <p:val>
                                            <p:strVal val="#ppt_x"/>
                                          </p:val>
                                        </p:tav>
                                      </p:tavLst>
                                    </p:anim>
                                    <p:anim calcmode="lin" valueType="num">
                                      <p:cBhvr>
                                        <p:cTn id="56"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Class="mediacall" nodeType="clickEffect" presetSubtype="0" presetID="1" grpId="11" fill="hold">
                                  <p:stCondLst>
                                    <p:cond delay="0"/>
                                  </p:stCondLst>
                                  <p:childTnLst>
                                    <p:cmd type="call" cmd="playFrom(0.0)">
                                      <p:cBhvr>
                                        <p:cTn id="60" dur="12930612" fill="hold"/>
                                        <p:tgtEl>
                                          <p:spTgt spid="291"/>
                                        </p:tgtEl>
                                      </p:cBhvr>
                                    </p:cmd>
                                  </p:childTnLst>
                                </p:cTn>
                              </p:par>
                            </p:childTnLst>
                          </p:cTn>
                        </p:par>
                      </p:childTnLst>
                    </p:cTn>
                  </p:par>
                  <p:par>
                    <p:cTn id="61" fill="hold">
                      <p:stCondLst>
                        <p:cond delay="indefinite"/>
                      </p:stCondLst>
                      <p:childTnLst>
                        <p:par>
                          <p:cTn id="62" fill="hold">
                            <p:stCondLst>
                              <p:cond delay="0"/>
                            </p:stCondLst>
                            <p:childTnLst>
                              <p:par>
                                <p:cTn id="63" presetClass="entr" nodeType="clickEffect" presetSubtype="4" presetID="2" grpId="12" fill="hold">
                                  <p:stCondLst>
                                    <p:cond delay="0"/>
                                  </p:stCondLst>
                                  <p:iterate type="el" backwards="0">
                                    <p:tmAbs val="0"/>
                                  </p:iterate>
                                  <p:childTnLst>
                                    <p:set>
                                      <p:cBhvr>
                                        <p:cTn id="64" fill="hold"/>
                                        <p:tgtEl>
                                          <p:spTgt spid="283"/>
                                        </p:tgtEl>
                                        <p:attrNameLst>
                                          <p:attrName>style.visibility</p:attrName>
                                        </p:attrNameLst>
                                      </p:cBhvr>
                                      <p:to>
                                        <p:strVal val="visible"/>
                                      </p:to>
                                    </p:set>
                                    <p:anim calcmode="lin" valueType="num">
                                      <p:cBhvr>
                                        <p:cTn id="65" dur="500" fill="hold"/>
                                        <p:tgtEl>
                                          <p:spTgt spid="283"/>
                                        </p:tgtEl>
                                        <p:attrNameLst>
                                          <p:attrName>ppt_x</p:attrName>
                                        </p:attrNameLst>
                                      </p:cBhvr>
                                      <p:tavLst>
                                        <p:tav tm="0">
                                          <p:val>
                                            <p:strVal val="#ppt_x"/>
                                          </p:val>
                                        </p:tav>
                                        <p:tav tm="100000">
                                          <p:val>
                                            <p:strVal val="#ppt_x"/>
                                          </p:val>
                                        </p:tav>
                                      </p:tavLst>
                                    </p:anim>
                                    <p:anim calcmode="lin" valueType="num">
                                      <p:cBhvr>
                                        <p:cTn id="66"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Class="mediacall" nodeType="clickEffect" presetSubtype="0" presetID="1" grpId="13" fill="hold">
                                  <p:stCondLst>
                                    <p:cond delay="0"/>
                                  </p:stCondLst>
                                  <p:childTnLst>
                                    <p:cmd type="call" cmd="playFrom(0.0)">
                                      <p:cBhvr>
                                        <p:cTn id="70" dur="15568979" fill="hold"/>
                                        <p:tgtEl>
                                          <p:spTgt spid="292"/>
                                        </p:tgtEl>
                                      </p:cBhvr>
                                    </p:cmd>
                                  </p:childTnLst>
                                </p:cTn>
                              </p:par>
                            </p:childTnLst>
                          </p:cTn>
                        </p:par>
                      </p:childTnLst>
                    </p:cTn>
                  </p:par>
                  <p:par>
                    <p:cTn id="71" fill="hold">
                      <p:stCondLst>
                        <p:cond delay="indefinite"/>
                      </p:stCondLst>
                      <p:childTnLst>
                        <p:par>
                          <p:cTn id="72" fill="hold">
                            <p:stCondLst>
                              <p:cond delay="0"/>
                            </p:stCondLst>
                            <p:childTnLst>
                              <p:par>
                                <p:cTn id="73" presetClass="entr" nodeType="clickEffect" presetSubtype="4" presetID="2" grpId="14" fill="hold">
                                  <p:stCondLst>
                                    <p:cond delay="0"/>
                                  </p:stCondLst>
                                  <p:iterate type="el" backwards="0">
                                    <p:tmAbs val="0"/>
                                  </p:iterate>
                                  <p:childTnLst>
                                    <p:set>
                                      <p:cBhvr>
                                        <p:cTn id="74" fill="hold"/>
                                        <p:tgtEl>
                                          <p:spTgt spid="286"/>
                                        </p:tgtEl>
                                        <p:attrNameLst>
                                          <p:attrName>style.visibility</p:attrName>
                                        </p:attrNameLst>
                                      </p:cBhvr>
                                      <p:to>
                                        <p:strVal val="visible"/>
                                      </p:to>
                                    </p:set>
                                    <p:anim calcmode="lin" valueType="num">
                                      <p:cBhvr>
                                        <p:cTn id="75" dur="500" fill="hold"/>
                                        <p:tgtEl>
                                          <p:spTgt spid="286"/>
                                        </p:tgtEl>
                                        <p:attrNameLst>
                                          <p:attrName>ppt_x</p:attrName>
                                        </p:attrNameLst>
                                      </p:cBhvr>
                                      <p:tavLst>
                                        <p:tav tm="0">
                                          <p:val>
                                            <p:strVal val="#ppt_x"/>
                                          </p:val>
                                        </p:tav>
                                        <p:tav tm="100000">
                                          <p:val>
                                            <p:strVal val="#ppt_x"/>
                                          </p:val>
                                        </p:tav>
                                      </p:tavLst>
                                    </p:anim>
                                    <p:anim calcmode="lin" valueType="num">
                                      <p:cBhvr>
                                        <p:cTn id="76" dur="500" fill="hold"/>
                                        <p:tgtEl>
                                          <p:spTgt spid="286"/>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Class="entr" nodeType="clickEffect" presetSubtype="4" presetID="2" grpId="15" fill="hold">
                                  <p:stCondLst>
                                    <p:cond delay="0"/>
                                  </p:stCondLst>
                                  <p:iterate type="el" backwards="0">
                                    <p:tmAbs val="0"/>
                                  </p:iterate>
                                  <p:childTnLst>
                                    <p:set>
                                      <p:cBhvr>
                                        <p:cTn id="80" fill="hold"/>
                                        <p:tgtEl>
                                          <p:spTgt spid="285"/>
                                        </p:tgtEl>
                                        <p:attrNameLst>
                                          <p:attrName>style.visibility</p:attrName>
                                        </p:attrNameLst>
                                      </p:cBhvr>
                                      <p:to>
                                        <p:strVal val="visible"/>
                                      </p:to>
                                    </p:set>
                                    <p:anim calcmode="lin" valueType="num">
                                      <p:cBhvr>
                                        <p:cTn id="81" dur="500" fill="hold"/>
                                        <p:tgtEl>
                                          <p:spTgt spid="285"/>
                                        </p:tgtEl>
                                        <p:attrNameLst>
                                          <p:attrName>ppt_x</p:attrName>
                                        </p:attrNameLst>
                                      </p:cBhvr>
                                      <p:tavLst>
                                        <p:tav tm="0">
                                          <p:val>
                                            <p:strVal val="#ppt_x"/>
                                          </p:val>
                                        </p:tav>
                                        <p:tav tm="100000">
                                          <p:val>
                                            <p:strVal val="#ppt_x"/>
                                          </p:val>
                                        </p:tav>
                                      </p:tavLst>
                                    </p:anim>
                                    <p:anim calcmode="lin" valueType="num">
                                      <p:cBhvr>
                                        <p:cTn id="82"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83" fill="hold" display="0">
                  <p:stCondLst>
                    <p:cond delay="indefinite"/>
                  </p:stCondLst>
                </p:cTn>
                <p:tgtEl>
                  <p:spTgt spid="290"/>
                </p:tgtEl>
              </p:cMediaNode>
            </p:audio>
            <p:audio isNarration="0">
              <p:cMediaNode mute="0" showWhenStopped="0" numSld="1" vol="80000">
                <p:cTn id="84" fill="hold" display="0">
                  <p:stCondLst>
                    <p:cond delay="indefinite"/>
                  </p:stCondLst>
                </p:cTn>
                <p:tgtEl>
                  <p:spTgt spid="291"/>
                </p:tgtEl>
              </p:cMediaNode>
            </p:audio>
            <p:audio isNarration="0">
              <p:cMediaNode mute="0" showWhenStopped="0" numSld="1" vol="80000">
                <p:cTn id="85" fill="hold" display="0">
                  <p:stCondLst>
                    <p:cond delay="indefinite"/>
                  </p:stCondLst>
                </p:cTn>
                <p:tgtEl>
                  <p:spTgt spid="292"/>
                </p:tgtEl>
              </p:cMediaNode>
            </p:audio>
            <p:audio isNarration="0">
              <p:cMediaNode mute="0" showWhenStopped="0" numSld="1" vol="80000">
                <p:cTn id="86" fill="hold" display="0">
                  <p:stCondLst>
                    <p:cond delay="indefinite"/>
                  </p:stCondLst>
                </p:cTn>
                <p:tgtEl>
                  <p:spTgt spid="293"/>
                </p:tgtEl>
              </p:cMediaNode>
            </p:audio>
            <p:audio isNarration="0">
              <p:cMediaNode mute="0" showWhenStopped="0" numSld="1" vol="80000">
                <p:cTn id="87" fill="hold" display="0">
                  <p:stCondLst>
                    <p:cond delay="indefinite"/>
                  </p:stCondLst>
                </p:cTn>
                <p:tgtEl>
                  <p:spTgt spid="288"/>
                </p:tgtEl>
              </p:cMediaNode>
            </p:audio>
            <p:audio isNarration="0">
              <p:cMediaNode mute="0" showWhenStopped="0" numSld="1" vol="80000">
                <p:cTn id="88" fill="hold" display="0">
                  <p:stCondLst>
                    <p:cond delay="indefinite"/>
                  </p:stCondLst>
                </p:cTn>
                <p:tgtEl>
                  <p:spTgt spid="289"/>
                </p:tgtEl>
              </p:cMediaNode>
            </p:audio>
            <p:audio isNarration="0">
              <p:cMediaNode mute="0" showWhenStopped="0" numSld="1" vol="80000">
                <p:cTn id="89" fill="hold" display="0">
                  <p:stCondLst>
                    <p:cond delay="indefinite"/>
                  </p:stCondLst>
                </p:cTn>
                <p:tgtEl>
                  <p:spTgt spid="287"/>
                </p:tgtEl>
              </p:cMediaNode>
            </p:audio>
          </p:childTnLst>
        </p:cTn>
      </p:par>
    </p:tnLst>
    <p:bldLst>
      <p:bldP build="whole" bldLvl="1" animBg="1" rev="0" advAuto="0" spid="283" grpId="12"/>
      <p:bldP build="whole" bldLvl="1" animBg="1" rev="0" advAuto="0" spid="284" grpId="10"/>
      <p:bldP build="whole" bldLvl="1" animBg="1" rev="0" advAuto="0" spid="286" grpId="14"/>
      <p:bldP build="whole" bldLvl="1" animBg="1" rev="0" advAuto="0" spid="280" grpId="4"/>
      <p:bldP build="whole" bldLvl="1" animBg="1" rev="0" advAuto="0" spid="282" grpId="8"/>
      <p:bldP build="p" bldLvl="1" animBg="1" rev="0" advAuto="0" spid="279" grpId="2"/>
      <p:bldP build="whole" bldLvl="1" animBg="1" rev="0" advAuto="0" spid="281" grpId="6"/>
      <p:bldP build="whole" bldLvl="1" animBg="1" rev="0" advAuto="0" spid="285" grpId="15"/>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Picture 2" descr="Picture 2"/>
          <p:cNvPicPr>
            <a:picLocks noChangeAspect="1"/>
          </p:cNvPicPr>
          <p:nvPr/>
        </p:nvPicPr>
        <p:blipFill>
          <a:blip r:embed="rId2">
            <a:extLst/>
          </a:blip>
          <a:stretch>
            <a:fillRect/>
          </a:stretch>
        </p:blipFill>
        <p:spPr>
          <a:xfrm>
            <a:off x="3717921" y="228600"/>
            <a:ext cx="1719265" cy="1155701"/>
          </a:xfrm>
          <a:prstGeom prst="rect">
            <a:avLst/>
          </a:prstGeom>
          <a:ln w="12700">
            <a:miter lim="400000"/>
          </a:ln>
        </p:spPr>
      </p:pic>
      <p:sp>
        <p:nvSpPr>
          <p:cNvPr id="296" name="Rectangle 8"/>
          <p:cNvSpPr txBox="1"/>
          <p:nvPr>
            <p:ph type="title"/>
          </p:nvPr>
        </p:nvSpPr>
        <p:spPr>
          <a:xfrm>
            <a:off x="971550" y="1412875"/>
            <a:ext cx="4859341" cy="935039"/>
          </a:xfrm>
          <a:prstGeom prst="rect">
            <a:avLst/>
          </a:prstGeom>
        </p:spPr>
        <p:txBody>
          <a:bodyPr/>
          <a:lstStyle>
            <a:lvl1pPr algn="l">
              <a:defRPr sz="2800">
                <a:latin typeface="Verdana"/>
                <a:ea typeface="Verdana"/>
                <a:cs typeface="Verdana"/>
                <a:sym typeface="Verdana"/>
              </a:defRPr>
            </a:lvl1pPr>
          </a:lstStyle>
          <a:p>
            <a:pPr/>
            <a:r>
              <a:t>Das Lehrwerk</a:t>
            </a:r>
          </a:p>
        </p:txBody>
      </p:sp>
      <p:sp>
        <p:nvSpPr>
          <p:cNvPr id="297" name="Rectangle 3"/>
          <p:cNvSpPr txBox="1"/>
          <p:nvPr>
            <p:ph type="body" sz="half" idx="1"/>
          </p:nvPr>
        </p:nvSpPr>
        <p:spPr>
          <a:xfrm>
            <a:off x="971549" y="2060572"/>
            <a:ext cx="5184778" cy="4065587"/>
          </a:xfrm>
          <a:prstGeom prst="rect">
            <a:avLst/>
          </a:prstGeom>
        </p:spPr>
        <p:txBody>
          <a:bodyPr lIns="46040" tIns="46040" rIns="46040" bIns="46040"/>
          <a:lstStyle/>
          <a:p>
            <a:pPr algn="ctr">
              <a:lnSpc>
                <a:spcPct val="90000"/>
              </a:lnSpc>
              <a:spcBef>
                <a:spcPts val="700"/>
              </a:spcBef>
              <a:buSzTx/>
              <a:buNone/>
              <a:defRPr b="1" sz="2800" u="sng">
                <a:latin typeface="Verdana"/>
                <a:ea typeface="Verdana"/>
                <a:cs typeface="Verdana"/>
                <a:sym typeface="Verdana"/>
              </a:defRPr>
            </a:pPr>
            <a:r>
              <a:t>„Découvertes“</a:t>
            </a:r>
            <a:r>
              <a:rPr u="none"/>
              <a:t> </a:t>
            </a:r>
            <a:endParaRPr u="none"/>
          </a:p>
          <a:p>
            <a:pPr algn="ctr">
              <a:lnSpc>
                <a:spcPct val="90000"/>
              </a:lnSpc>
              <a:spcBef>
                <a:spcPts val="600"/>
              </a:spcBef>
              <a:buSzTx/>
              <a:buNone/>
              <a:defRPr sz="2400">
                <a:latin typeface="Verdana"/>
                <a:ea typeface="Verdana"/>
                <a:cs typeface="Verdana"/>
                <a:sym typeface="Verdana"/>
              </a:defRPr>
            </a:pPr>
          </a:p>
          <a:p>
            <a:pPr algn="ctr">
              <a:lnSpc>
                <a:spcPct val="90000"/>
              </a:lnSpc>
              <a:spcBef>
                <a:spcPts val="600"/>
              </a:spcBef>
              <a:buSzTx/>
              <a:buNone/>
              <a:defRPr sz="2400">
                <a:latin typeface="Verdana"/>
                <a:ea typeface="Verdana"/>
                <a:cs typeface="Verdana"/>
                <a:sym typeface="Verdana"/>
              </a:defRPr>
            </a:pPr>
            <a:r>
              <a:t>besteht aus: </a:t>
            </a:r>
            <a:r>
              <a:rPr b="1"/>
              <a:t>Schülerbuch </a:t>
            </a:r>
            <a:endParaRPr b="1"/>
          </a:p>
          <a:p>
            <a:pPr algn="ctr">
              <a:lnSpc>
                <a:spcPct val="90000"/>
              </a:lnSpc>
              <a:spcBef>
                <a:spcPts val="600"/>
              </a:spcBef>
              <a:buSzTx/>
              <a:buNone/>
              <a:defRPr sz="1800">
                <a:latin typeface="Verdana"/>
                <a:ea typeface="Verdana"/>
                <a:cs typeface="Verdana"/>
                <a:sym typeface="Verdana"/>
              </a:defRPr>
            </a:pPr>
            <a:r>
              <a:t>(von der Schule gestellt)</a:t>
            </a:r>
            <a:r>
              <a:rPr sz="2400"/>
              <a:t>, </a:t>
            </a:r>
            <a:endParaRPr sz="2400"/>
          </a:p>
          <a:p>
            <a:pPr algn="ctr">
              <a:lnSpc>
                <a:spcPct val="90000"/>
              </a:lnSpc>
              <a:spcBef>
                <a:spcPts val="600"/>
              </a:spcBef>
              <a:buSzTx/>
              <a:buNone/>
              <a:defRPr sz="2400">
                <a:latin typeface="Verdana"/>
                <a:ea typeface="Verdana"/>
                <a:cs typeface="Verdana"/>
                <a:sym typeface="Verdana"/>
              </a:defRPr>
            </a:pPr>
            <a:r>
              <a:t>dem </a:t>
            </a:r>
            <a:r>
              <a:rPr b="1"/>
              <a:t>Grammatischen Beiheft</a:t>
            </a:r>
            <a:r>
              <a:t> </a:t>
            </a:r>
          </a:p>
          <a:p>
            <a:pPr algn="ctr">
              <a:lnSpc>
                <a:spcPct val="90000"/>
              </a:lnSpc>
              <a:spcBef>
                <a:spcPts val="400"/>
              </a:spcBef>
              <a:buSzTx/>
              <a:buNone/>
              <a:defRPr sz="1800">
                <a:latin typeface="Verdana"/>
                <a:ea typeface="Verdana"/>
                <a:cs typeface="Verdana"/>
                <a:sym typeface="Verdana"/>
              </a:defRPr>
            </a:pPr>
            <a:r>
              <a:t>(gestellt) </a:t>
            </a:r>
          </a:p>
          <a:p>
            <a:pPr algn="ctr">
              <a:lnSpc>
                <a:spcPct val="90000"/>
              </a:lnSpc>
              <a:spcBef>
                <a:spcPts val="600"/>
              </a:spcBef>
              <a:buSzTx/>
              <a:buNone/>
              <a:defRPr sz="2400">
                <a:latin typeface="Verdana"/>
                <a:ea typeface="Verdana"/>
                <a:cs typeface="Verdana"/>
                <a:sym typeface="Verdana"/>
              </a:defRPr>
            </a:pPr>
            <a:r>
              <a:t>und dem </a:t>
            </a:r>
            <a:r>
              <a:rPr b="1"/>
              <a:t>Arbeitsheft</a:t>
            </a:r>
            <a:endParaRPr b="1"/>
          </a:p>
          <a:p>
            <a:pPr algn="ctr">
              <a:lnSpc>
                <a:spcPct val="90000"/>
              </a:lnSpc>
              <a:spcBef>
                <a:spcPts val="600"/>
              </a:spcBef>
              <a:buSzTx/>
              <a:buNone/>
              <a:defRPr b="1" sz="2400">
                <a:latin typeface="Verdana"/>
                <a:ea typeface="Verdana"/>
                <a:cs typeface="Verdana"/>
                <a:sym typeface="Verdana"/>
              </a:defRPr>
            </a:pPr>
            <a:r>
              <a:t> „Cahier d‘Activités“ </a:t>
            </a:r>
            <a:endParaRPr sz="1800"/>
          </a:p>
          <a:p>
            <a:pPr algn="ctr">
              <a:lnSpc>
                <a:spcPct val="90000"/>
              </a:lnSpc>
              <a:spcBef>
                <a:spcPts val="400"/>
              </a:spcBef>
              <a:buSzTx/>
              <a:buNone/>
              <a:defRPr sz="1800">
                <a:latin typeface="Verdana"/>
                <a:ea typeface="Verdana"/>
                <a:cs typeface="Verdana"/>
                <a:sym typeface="Verdana"/>
              </a:defRPr>
            </a:pPr>
            <a:r>
              <a:t>(wird in Absprache mit Eltern und Lehrkraft angeschafft) </a:t>
            </a:r>
          </a:p>
        </p:txBody>
      </p:sp>
      <p:pic>
        <p:nvPicPr>
          <p:cNvPr id="298" name="Picture 11" descr="Picture 11"/>
          <p:cNvPicPr>
            <a:picLocks noChangeAspect="1"/>
          </p:cNvPicPr>
          <p:nvPr/>
        </p:nvPicPr>
        <p:blipFill>
          <a:blip r:embed="rId3">
            <a:extLst/>
          </a:blip>
          <a:stretch>
            <a:fillRect/>
          </a:stretch>
        </p:blipFill>
        <p:spPr>
          <a:xfrm>
            <a:off x="6516691" y="592137"/>
            <a:ext cx="2278064" cy="293688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Inhaltsplatzhalter 2"/>
          <p:cNvSpPr txBox="1"/>
          <p:nvPr>
            <p:ph type="body" idx="4294967295"/>
          </p:nvPr>
        </p:nvSpPr>
        <p:spPr>
          <a:prstGeom prst="rect">
            <a:avLst/>
          </a:prstGeom>
        </p:spPr>
        <p:txBody>
          <a:bodyPr/>
          <a:lstStyle/>
          <a:p>
            <a:pPr marL="336042" indent="-336042" defTabSz="896111">
              <a:lnSpc>
                <a:spcPct val="110000"/>
              </a:lnSpc>
              <a:spcBef>
                <a:spcPts val="600"/>
              </a:spcBef>
              <a:defRPr sz="2744">
                <a:latin typeface="Comic Sans MS"/>
                <a:ea typeface="Comic Sans MS"/>
                <a:cs typeface="Comic Sans MS"/>
                <a:sym typeface="Comic Sans MS"/>
              </a:defRPr>
            </a:pPr>
            <a:r>
              <a:t>sich begrüßen, fragen wie‘s geht, verabschieden</a:t>
            </a:r>
          </a:p>
          <a:p>
            <a:pPr marL="336042" indent="-336042" defTabSz="896111">
              <a:lnSpc>
                <a:spcPct val="110000"/>
              </a:lnSpc>
              <a:spcBef>
                <a:spcPts val="600"/>
              </a:spcBef>
              <a:defRPr sz="2744">
                <a:latin typeface="Comic Sans MS"/>
                <a:ea typeface="Comic Sans MS"/>
                <a:cs typeface="Comic Sans MS"/>
                <a:sym typeface="Comic Sans MS"/>
              </a:defRPr>
            </a:pPr>
            <a:r>
              <a:t>sich vorstellen und angeben, woher man kommt und was man macht</a:t>
            </a:r>
          </a:p>
          <a:p>
            <a:pPr marL="336042" indent="-336042" defTabSz="896111">
              <a:lnSpc>
                <a:spcPct val="110000"/>
              </a:lnSpc>
              <a:spcBef>
                <a:spcPts val="600"/>
              </a:spcBef>
              <a:defRPr sz="2744">
                <a:latin typeface="Comic Sans MS"/>
                <a:ea typeface="Comic Sans MS"/>
                <a:cs typeface="Comic Sans MS"/>
                <a:sym typeface="Comic Sans MS"/>
              </a:defRPr>
            </a:pPr>
            <a:r>
              <a:t>Telefonieren: sich verabreden</a:t>
            </a:r>
          </a:p>
          <a:p>
            <a:pPr marL="336042" indent="-336042" defTabSz="896111">
              <a:lnSpc>
                <a:spcPct val="110000"/>
              </a:lnSpc>
              <a:spcBef>
                <a:spcPts val="600"/>
              </a:spcBef>
              <a:defRPr sz="2744">
                <a:latin typeface="Comic Sans MS"/>
                <a:ea typeface="Comic Sans MS"/>
                <a:cs typeface="Comic Sans MS"/>
                <a:sym typeface="Comic Sans MS"/>
              </a:defRPr>
            </a:pPr>
            <a:r>
              <a:t>Personen beschreiben</a:t>
            </a:r>
          </a:p>
          <a:p>
            <a:pPr marL="336042" indent="-336042" defTabSz="896111">
              <a:lnSpc>
                <a:spcPct val="110000"/>
              </a:lnSpc>
              <a:spcBef>
                <a:spcPts val="600"/>
              </a:spcBef>
              <a:defRPr sz="2744">
                <a:latin typeface="Comic Sans MS"/>
                <a:ea typeface="Comic Sans MS"/>
                <a:cs typeface="Comic Sans MS"/>
                <a:sym typeface="Comic Sans MS"/>
              </a:defRPr>
            </a:pPr>
            <a:r>
              <a:t>nach dem Weg fragen </a:t>
            </a:r>
          </a:p>
          <a:p>
            <a:pPr marL="336042" indent="-336042" defTabSz="896111">
              <a:lnSpc>
                <a:spcPct val="110000"/>
              </a:lnSpc>
              <a:spcBef>
                <a:spcPts val="600"/>
              </a:spcBef>
              <a:defRPr sz="2744">
                <a:latin typeface="Comic Sans MS"/>
                <a:ea typeface="Comic Sans MS"/>
                <a:cs typeface="Comic Sans MS"/>
                <a:sym typeface="Comic Sans MS"/>
              </a:defRPr>
            </a:pPr>
            <a:r>
              <a:t>Einkaufen gehen  </a:t>
            </a:r>
          </a:p>
        </p:txBody>
      </p:sp>
      <p:sp>
        <p:nvSpPr>
          <p:cNvPr id="301" name="Text Box 3"/>
          <p:cNvSpPr/>
          <p:nvPr/>
        </p:nvSpPr>
        <p:spPr>
          <a:xfrm>
            <a:off x="381002" y="457200"/>
            <a:ext cx="8305798" cy="650880"/>
          </a:xfrm>
          <a:prstGeom prst="rect">
            <a:avLst/>
          </a:prstGeom>
          <a:ln w="9528">
            <a:solidFill>
              <a:srgbClr val="000000"/>
            </a:solidFill>
            <a:miter/>
          </a:ln>
        </p:spPr>
        <p:txBody>
          <a:bodyPr lIns="45719" rIns="45719"/>
          <a:lstStyle/>
          <a:p>
            <a:pPr algn="ctr">
              <a:spcBef>
                <a:spcPts val="2200"/>
              </a:spcBef>
              <a:defRPr sz="3600">
                <a:latin typeface="+mn-lt"/>
                <a:ea typeface="+mn-ea"/>
                <a:cs typeface="+mn-cs"/>
                <a:sym typeface="Arial"/>
              </a:defRPr>
            </a:pPr>
          </a:p>
        </p:txBody>
      </p:sp>
      <p:sp>
        <p:nvSpPr>
          <p:cNvPr id="302" name="Rectangle 4"/>
          <p:cNvSpPr txBox="1"/>
          <p:nvPr>
            <p:ph type="title" idx="4294967295"/>
          </p:nvPr>
        </p:nvSpPr>
        <p:spPr>
          <a:prstGeom prst="rect">
            <a:avLst/>
          </a:prstGeom>
        </p:spPr>
        <p:txBody>
          <a:bodyPr/>
          <a:lstStyle/>
          <a:p>
            <a:pPr/>
            <a:r>
              <a:t>Was lernt man am Anfang?  </a:t>
            </a:r>
          </a:p>
        </p:txBody>
      </p:sp>
      <p:pic>
        <p:nvPicPr>
          <p:cNvPr id="303" name="Folie 9" descr="Folie 9"/>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6463908" y="3482926"/>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3270204" fill="hold"/>
                                        <p:tgtEl>
                                          <p:spTgt spid="303"/>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0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Rectangle 2"/>
          <p:cNvSpPr txBox="1"/>
          <p:nvPr>
            <p:ph type="title"/>
          </p:nvPr>
        </p:nvSpPr>
        <p:spPr>
          <a:prstGeom prst="rect">
            <a:avLst/>
          </a:prstGeom>
          <a:ln w="9528">
            <a:solidFill>
              <a:srgbClr val="000000"/>
            </a:solidFill>
            <a:miter lim="800000"/>
          </a:ln>
        </p:spPr>
        <p:txBody>
          <a:bodyPr/>
          <a:lstStyle/>
          <a:p>
            <a:pPr/>
            <a:r>
              <a:t>WIE lernt man in der 7. Klasse?</a:t>
            </a:r>
            <a:r>
              <a:rPr sz="3200"/>
              <a:t> </a:t>
            </a:r>
          </a:p>
        </p:txBody>
      </p:sp>
      <p:sp>
        <p:nvSpPr>
          <p:cNvPr id="306" name="Rectangle 3"/>
          <p:cNvSpPr txBox="1"/>
          <p:nvPr>
            <p:ph type="body" idx="1"/>
          </p:nvPr>
        </p:nvSpPr>
        <p:spPr>
          <a:prstGeom prst="rect">
            <a:avLst/>
          </a:prstGeom>
        </p:spPr>
        <p:txBody>
          <a:bodyPr/>
          <a:lstStyle/>
          <a:p>
            <a:pPr marL="325754" indent="-325754" defTabSz="868680">
              <a:spcBef>
                <a:spcPts val="700"/>
              </a:spcBef>
              <a:buSzTx/>
              <a:buNone/>
              <a:defRPr sz="3040">
                <a:latin typeface="Comic Sans MS"/>
                <a:ea typeface="Comic Sans MS"/>
                <a:cs typeface="Comic Sans MS"/>
                <a:sym typeface="Comic Sans MS"/>
              </a:defRPr>
            </a:pPr>
            <a:r>
              <a:t>VIEL </a:t>
            </a:r>
            <a:r>
              <a:rPr u="sng"/>
              <a:t>HÖREN</a:t>
            </a:r>
            <a:r>
              <a:t> UND VIEL </a:t>
            </a:r>
            <a:r>
              <a:rPr u="sng"/>
              <a:t>SPRECHEN</a:t>
            </a:r>
            <a:r>
              <a:t> !!!!</a:t>
            </a:r>
          </a:p>
          <a:p>
            <a:pPr marL="325754" indent="-325754" defTabSz="868680">
              <a:spcBef>
                <a:spcPts val="600"/>
              </a:spcBef>
              <a:buClr>
                <a:srgbClr val="000000"/>
              </a:buClr>
              <a:defRPr sz="2660">
                <a:latin typeface="Comic Sans MS"/>
                <a:ea typeface="Comic Sans MS"/>
                <a:cs typeface="Comic Sans MS"/>
                <a:sym typeface="Comic Sans MS"/>
              </a:defRPr>
            </a:pPr>
          </a:p>
          <a:p>
            <a:pPr marL="325754" indent="-325754" defTabSz="868680">
              <a:spcBef>
                <a:spcPts val="600"/>
              </a:spcBef>
              <a:buClr>
                <a:srgbClr val="000000"/>
              </a:buClr>
              <a:defRPr sz="2660">
                <a:latin typeface="Comic Sans MS"/>
                <a:ea typeface="Comic Sans MS"/>
                <a:cs typeface="Comic Sans MS"/>
                <a:sym typeface="Comic Sans MS"/>
              </a:defRPr>
            </a:pPr>
            <a:r>
              <a:t>Hören und Nachsprechen (häufig im „Chor“)</a:t>
            </a:r>
          </a:p>
          <a:p>
            <a:pPr marL="325754" indent="-325754" defTabSz="868680">
              <a:spcBef>
                <a:spcPts val="600"/>
              </a:spcBef>
              <a:buClr>
                <a:srgbClr val="000000"/>
              </a:buClr>
              <a:defRPr sz="2660">
                <a:latin typeface="Comic Sans MS"/>
                <a:ea typeface="Comic Sans MS"/>
                <a:cs typeface="Comic Sans MS"/>
                <a:sym typeface="Comic Sans MS"/>
              </a:defRPr>
            </a:pPr>
            <a:r>
              <a:t>Lieder („Chansons“) singen</a:t>
            </a:r>
          </a:p>
          <a:p>
            <a:pPr marL="325754" indent="-325754" defTabSz="868680">
              <a:spcBef>
                <a:spcPts val="600"/>
              </a:spcBef>
              <a:buClr>
                <a:srgbClr val="000000"/>
              </a:buClr>
              <a:defRPr sz="2660">
                <a:latin typeface="Comic Sans MS"/>
                <a:ea typeface="Comic Sans MS"/>
                <a:cs typeface="Comic Sans MS"/>
                <a:sym typeface="Comic Sans MS"/>
              </a:defRPr>
            </a:pPr>
            <a:r>
              <a:t>kleine Dialoge einüben</a:t>
            </a:r>
          </a:p>
          <a:p>
            <a:pPr marL="325754" indent="-325754" defTabSz="868680">
              <a:spcBef>
                <a:spcPts val="600"/>
              </a:spcBef>
              <a:buClr>
                <a:srgbClr val="000000"/>
              </a:buClr>
              <a:defRPr sz="2660">
                <a:latin typeface="Comic Sans MS"/>
                <a:ea typeface="Comic Sans MS"/>
                <a:cs typeface="Comic Sans MS"/>
                <a:sym typeface="Comic Sans MS"/>
              </a:defRPr>
            </a:pPr>
            <a:r>
              <a:t>kurze Szenen spielen</a:t>
            </a:r>
          </a:p>
          <a:p>
            <a:pPr marL="325754" indent="-325754" defTabSz="868680">
              <a:spcBef>
                <a:spcPts val="600"/>
              </a:spcBef>
              <a:buClr>
                <a:srgbClr val="000000"/>
              </a:buClr>
              <a:defRPr sz="2660">
                <a:latin typeface="Comic Sans MS"/>
                <a:ea typeface="Comic Sans MS"/>
                <a:cs typeface="Comic Sans MS"/>
                <a:sym typeface="Comic Sans MS"/>
              </a:defRPr>
            </a:pPr>
            <a:r>
              <a:t>Sprechen im „Tandem“ (mit dem Nachbarn) </a:t>
            </a:r>
          </a:p>
          <a:p>
            <a:pPr marL="325754" indent="-325754" defTabSz="868680">
              <a:spcBef>
                <a:spcPts val="600"/>
              </a:spcBef>
              <a:buClr>
                <a:srgbClr val="000000"/>
              </a:buClr>
              <a:defRPr sz="2660">
                <a:latin typeface="Comic Sans MS"/>
                <a:ea typeface="Comic Sans MS"/>
                <a:cs typeface="Comic Sans MS"/>
                <a:sym typeface="Comic Sans MS"/>
              </a:defRPr>
            </a:pPr>
            <a:r>
              <a:t>Fragen stellen und antworten</a:t>
            </a:r>
          </a:p>
        </p:txBody>
      </p:sp>
      <p:pic>
        <p:nvPicPr>
          <p:cNvPr id="307" name="Folie 10" descr="Folie 10"/>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4717365" y="4207412"/>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2204082" fill="hold"/>
                                        <p:tgtEl>
                                          <p:spTgt spid="307"/>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0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Rectangle 2"/>
          <p:cNvSpPr txBox="1"/>
          <p:nvPr>
            <p:ph type="title"/>
          </p:nvPr>
        </p:nvSpPr>
        <p:spPr>
          <a:prstGeom prst="rect">
            <a:avLst/>
          </a:prstGeom>
          <a:ln w="9528">
            <a:solidFill>
              <a:srgbClr val="000000"/>
            </a:solidFill>
            <a:miter lim="800000"/>
          </a:ln>
        </p:spPr>
        <p:txBody>
          <a:bodyPr/>
          <a:lstStyle/>
          <a:p>
            <a:pPr/>
            <a:r>
              <a:t>WIE lernt man in der 7. Klasse? </a:t>
            </a:r>
          </a:p>
        </p:txBody>
      </p:sp>
      <p:sp>
        <p:nvSpPr>
          <p:cNvPr id="310" name="Rectangle 3"/>
          <p:cNvSpPr txBox="1"/>
          <p:nvPr>
            <p:ph type="body" idx="1"/>
          </p:nvPr>
        </p:nvSpPr>
        <p:spPr>
          <a:prstGeom prst="rect">
            <a:avLst/>
          </a:prstGeom>
        </p:spPr>
        <p:txBody>
          <a:bodyPr/>
          <a:lstStyle/>
          <a:p>
            <a:pPr marL="305180" indent="-305180" defTabSz="813816">
              <a:spcBef>
                <a:spcPts val="700"/>
              </a:spcBef>
              <a:buSzTx/>
              <a:buNone/>
              <a:defRPr sz="2848" u="sng">
                <a:latin typeface="Comic Sans MS"/>
                <a:ea typeface="Comic Sans MS"/>
                <a:cs typeface="Comic Sans MS"/>
                <a:sym typeface="Comic Sans MS"/>
              </a:defRPr>
            </a:pPr>
            <a:r>
              <a:t>SCHREIBEN</a:t>
            </a:r>
            <a:r>
              <a:rPr u="none"/>
              <a:t>:  von reproduktiv zu kreativ</a:t>
            </a:r>
            <a:endParaRPr u="none"/>
          </a:p>
          <a:p>
            <a:pPr marL="305180" indent="-305180" defTabSz="813816">
              <a:spcBef>
                <a:spcPts val="700"/>
              </a:spcBef>
              <a:buClr>
                <a:srgbClr val="000000"/>
              </a:buClr>
              <a:defRPr sz="2848">
                <a:latin typeface="Comic Sans MS"/>
                <a:ea typeface="Comic Sans MS"/>
                <a:cs typeface="Comic Sans MS"/>
                <a:sym typeface="Comic Sans MS"/>
              </a:defRPr>
            </a:pPr>
            <a:r>
              <a:t>Lückentexte ausfüllen</a:t>
            </a:r>
          </a:p>
          <a:p>
            <a:pPr marL="305180" indent="-305180" defTabSz="813816">
              <a:spcBef>
                <a:spcPts val="700"/>
              </a:spcBef>
              <a:buClr>
                <a:srgbClr val="000000"/>
              </a:buClr>
              <a:defRPr sz="2848">
                <a:latin typeface="Comic Sans MS"/>
                <a:ea typeface="Comic Sans MS"/>
                <a:cs typeface="Comic Sans MS"/>
                <a:sym typeface="Comic Sans MS"/>
              </a:defRPr>
            </a:pPr>
            <a:r>
              <a:t>Vokabeln (Wörter / Ausdrücke) in Bilder einsetzen; Bilder beschreiben</a:t>
            </a:r>
          </a:p>
          <a:p>
            <a:pPr marL="305180" indent="-305180" defTabSz="813816">
              <a:spcBef>
                <a:spcPts val="700"/>
              </a:spcBef>
              <a:buClr>
                <a:srgbClr val="000000"/>
              </a:buClr>
              <a:defRPr sz="2848">
                <a:latin typeface="Comic Sans MS"/>
                <a:ea typeface="Comic Sans MS"/>
                <a:cs typeface="Comic Sans MS"/>
                <a:sym typeface="Comic Sans MS"/>
              </a:defRPr>
            </a:pPr>
            <a:r>
              <a:t>Fragen stellen und beantworten</a:t>
            </a:r>
          </a:p>
          <a:p>
            <a:pPr marL="305180" indent="-305180" defTabSz="813816">
              <a:spcBef>
                <a:spcPts val="700"/>
              </a:spcBef>
              <a:buClr>
                <a:srgbClr val="000000"/>
              </a:buClr>
              <a:defRPr sz="2848">
                <a:latin typeface="Comic Sans MS"/>
                <a:ea typeface="Comic Sans MS"/>
                <a:cs typeface="Comic Sans MS"/>
                <a:sym typeface="Comic Sans MS"/>
              </a:defRPr>
            </a:pPr>
            <a:r>
              <a:t>kurze selbst verfasste Texte </a:t>
            </a:r>
            <a:r>
              <a:rPr sz="1779"/>
              <a:t>(nach Vorgaben)</a:t>
            </a:r>
            <a:endParaRPr sz="1779"/>
          </a:p>
          <a:p>
            <a:pPr marL="0" indent="0" algn="ctr" defTabSz="813816">
              <a:spcBef>
                <a:spcPts val="600"/>
              </a:spcBef>
              <a:buSzTx/>
              <a:buNone/>
              <a:defRPr b="1" sz="2492">
                <a:latin typeface="Comic Sans MS"/>
                <a:ea typeface="Comic Sans MS"/>
                <a:cs typeface="Comic Sans MS"/>
                <a:sym typeface="Comic Sans MS"/>
              </a:defRPr>
            </a:pPr>
            <a:r>
              <a:t>-------</a:t>
            </a:r>
          </a:p>
          <a:p>
            <a:pPr marL="0" indent="0" defTabSz="813816">
              <a:spcBef>
                <a:spcPts val="600"/>
              </a:spcBef>
              <a:buSzTx/>
              <a:buNone/>
              <a:defRPr b="1" sz="2492">
                <a:latin typeface="Comic Sans MS"/>
                <a:ea typeface="Comic Sans MS"/>
                <a:cs typeface="Comic Sans MS"/>
                <a:sym typeface="Comic Sans MS"/>
              </a:defRPr>
            </a:pPr>
            <a:r>
              <a:t>Sechs Klassenarbeiten pro Schuljahr:</a:t>
            </a:r>
          </a:p>
        </p:txBody>
      </p:sp>
      <p:pic>
        <p:nvPicPr>
          <p:cNvPr id="311" name="Folie 11" descr="Folie 11"/>
          <p:cNvPicPr>
            <a:picLocks noChangeAspect="0"/>
          </p:cNvPicPr>
          <p:nvPr>
            <a:audioFile r:link="rId2"/>
            <p:extLst>
              <p:ext uri="{DAA4B4D4-6D71-4841-9C94-3DE7FCFB9230}">
                <p14:media xmlns:p14="http://schemas.microsoft.com/office/powerpoint/2010/main" r:embed="rId3"/>
              </p:ext>
            </p:extLst>
          </p:nvPr>
        </p:nvPicPr>
        <p:blipFill>
          <a:blip r:embed="rId4">
            <a:extLst/>
          </a:blip>
          <a:stretch>
            <a:fillRect/>
          </a:stretch>
        </p:blipFill>
        <p:spPr>
          <a:xfrm>
            <a:off x="7052602" y="5516559"/>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3745306" fill="hold"/>
                                        <p:tgtEl>
                                          <p:spTgt spid="311"/>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3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3" name="Picture 2" descr="Picture 2"/>
          <p:cNvPicPr>
            <a:picLocks noChangeAspect="1"/>
          </p:cNvPicPr>
          <p:nvPr/>
        </p:nvPicPr>
        <p:blipFill>
          <a:blip r:embed="rId2">
            <a:extLst/>
          </a:blip>
          <a:stretch>
            <a:fillRect/>
          </a:stretch>
        </p:blipFill>
        <p:spPr>
          <a:xfrm>
            <a:off x="3717921" y="228600"/>
            <a:ext cx="1717673" cy="1155701"/>
          </a:xfrm>
          <a:prstGeom prst="rect">
            <a:avLst/>
          </a:prstGeom>
          <a:ln w="12700">
            <a:miter lim="400000"/>
          </a:ln>
        </p:spPr>
      </p:pic>
      <p:pic>
        <p:nvPicPr>
          <p:cNvPr id="314" name="Object 3" descr="Object 3"/>
          <p:cNvPicPr>
            <a:picLocks noChangeAspect="1"/>
          </p:cNvPicPr>
          <p:nvPr/>
        </p:nvPicPr>
        <p:blipFill>
          <a:blip r:embed="rId3">
            <a:extLst/>
          </a:blip>
          <a:stretch>
            <a:fillRect/>
          </a:stretch>
        </p:blipFill>
        <p:spPr>
          <a:xfrm>
            <a:off x="1098550" y="1627183"/>
            <a:ext cx="3363914" cy="2185983"/>
          </a:xfrm>
          <a:prstGeom prst="rect">
            <a:avLst/>
          </a:prstGeom>
          <a:ln w="12700">
            <a:miter lim="400000"/>
          </a:ln>
        </p:spPr>
      </p:pic>
      <p:sp>
        <p:nvSpPr>
          <p:cNvPr id="315" name="Rectangle 4"/>
          <p:cNvSpPr txBox="1"/>
          <p:nvPr>
            <p:ph type="body" sz="half" idx="1"/>
          </p:nvPr>
        </p:nvSpPr>
        <p:spPr>
          <a:xfrm>
            <a:off x="611184" y="3933821"/>
            <a:ext cx="8229601" cy="2232023"/>
          </a:xfrm>
          <a:prstGeom prst="rect">
            <a:avLst/>
          </a:prstGeom>
        </p:spPr>
        <p:txBody>
          <a:bodyPr lIns="46040" tIns="46040" rIns="46040" bIns="46040"/>
          <a:lstStyle/>
          <a:p>
            <a:pPr>
              <a:lnSpc>
                <a:spcPct val="80000"/>
              </a:lnSpc>
              <a:spcBef>
                <a:spcPts val="300"/>
              </a:spcBef>
              <a:buSzTx/>
              <a:buNone/>
              <a:defRPr sz="1400"/>
            </a:pPr>
            <a:r>
              <a:t>            La Tour Eiffel, Paris                                           Le Mont Saint Michel,  Bretagne</a:t>
            </a:r>
          </a:p>
          <a:p>
            <a:pPr>
              <a:lnSpc>
                <a:spcPct val="80000"/>
              </a:lnSpc>
              <a:spcBef>
                <a:spcPts val="300"/>
              </a:spcBef>
              <a:buSzTx/>
              <a:buNone/>
              <a:defRPr sz="1400"/>
            </a:pPr>
          </a:p>
          <a:p>
            <a:pPr>
              <a:lnSpc>
                <a:spcPct val="80000"/>
              </a:lnSpc>
              <a:spcBef>
                <a:spcPts val="300"/>
              </a:spcBef>
              <a:buSzTx/>
              <a:buNone/>
              <a:defRPr sz="1100"/>
            </a:pPr>
            <a:r>
              <a:t>Unsere Achter in Clamart </a:t>
            </a:r>
          </a:p>
          <a:p>
            <a:pPr>
              <a:lnSpc>
                <a:spcPct val="80000"/>
              </a:lnSpc>
              <a:spcBef>
                <a:spcPts val="300"/>
              </a:spcBef>
              <a:buSzTx/>
              <a:buNone/>
              <a:defRPr sz="1100"/>
            </a:pPr>
            <a:r>
              <a:t>					          Gibt es den Zaubertrank zum Französischlernen?</a:t>
            </a:r>
          </a:p>
          <a:p>
            <a:pPr>
              <a:lnSpc>
                <a:spcPct val="80000"/>
              </a:lnSpc>
              <a:spcBef>
                <a:spcPts val="300"/>
              </a:spcBef>
              <a:buSzTx/>
              <a:buNone/>
              <a:defRPr sz="1100"/>
            </a:pPr>
          </a:p>
          <a:p>
            <a:pPr>
              <a:lnSpc>
                <a:spcPct val="80000"/>
              </a:lnSpc>
              <a:spcBef>
                <a:spcPts val="500"/>
              </a:spcBef>
              <a:buSzTx/>
              <a:buNone/>
              <a:defRPr sz="2000"/>
            </a:pPr>
            <a:r>
              <a:t>Was wir können macht uns </a:t>
            </a:r>
            <a:r>
              <a:rPr b="1"/>
              <a:t>Spaß!</a:t>
            </a:r>
            <a:r>
              <a:t>  </a:t>
            </a:r>
          </a:p>
          <a:p>
            <a:pPr>
              <a:lnSpc>
                <a:spcPct val="80000"/>
              </a:lnSpc>
              <a:spcBef>
                <a:spcPts val="500"/>
              </a:spcBef>
              <a:buSzTx/>
              <a:buNone/>
              <a:defRPr sz="2000"/>
            </a:pPr>
            <a:r>
              <a:t>                                                             </a:t>
            </a:r>
            <a:r>
              <a:rPr b="1"/>
              <a:t>Aber:</a:t>
            </a:r>
            <a:r>
              <a:t> Ohne Arbeit geht es 						    natürlich auch nicht!</a:t>
            </a:r>
          </a:p>
          <a:p>
            <a:pPr>
              <a:lnSpc>
                <a:spcPct val="80000"/>
              </a:lnSpc>
              <a:spcBef>
                <a:spcPts val="500"/>
              </a:spcBef>
              <a:buSzTx/>
              <a:buNone/>
              <a:defRPr sz="2000"/>
            </a:pPr>
            <a:r>
              <a:t>        </a:t>
            </a:r>
          </a:p>
        </p:txBody>
      </p:sp>
      <p:pic>
        <p:nvPicPr>
          <p:cNvPr id="316" name="Picture 6" descr="Picture 6"/>
          <p:cNvPicPr>
            <a:picLocks noChangeAspect="1"/>
          </p:cNvPicPr>
          <p:nvPr/>
        </p:nvPicPr>
        <p:blipFill>
          <a:blip r:embed="rId4">
            <a:extLst/>
          </a:blip>
          <a:stretch>
            <a:fillRect/>
          </a:stretch>
        </p:blipFill>
        <p:spPr>
          <a:xfrm>
            <a:off x="4859340" y="1700216"/>
            <a:ext cx="3536955" cy="2060574"/>
          </a:xfrm>
          <a:prstGeom prst="rect">
            <a:avLst/>
          </a:prstGeom>
          <a:ln w="12700">
            <a:miter lim="400000"/>
          </a:ln>
        </p:spPr>
      </p:pic>
      <p:pic>
        <p:nvPicPr>
          <p:cNvPr id="317" name="Grafik 1" descr="Grafik 1"/>
          <p:cNvPicPr>
            <a:picLocks noChangeAspect="1"/>
          </p:cNvPicPr>
          <p:nvPr/>
        </p:nvPicPr>
        <p:blipFill>
          <a:blip r:embed="rId5">
            <a:extLst/>
          </a:blip>
          <a:stretch>
            <a:fillRect/>
          </a:stretch>
        </p:blipFill>
        <p:spPr>
          <a:xfrm>
            <a:off x="723903" y="1504946"/>
            <a:ext cx="3744916" cy="2808286"/>
          </a:xfrm>
          <a:prstGeom prst="rect">
            <a:avLst/>
          </a:prstGeom>
          <a:ln w="12700">
            <a:miter lim="400000"/>
          </a:ln>
        </p:spPr>
      </p:pic>
      <p:pic>
        <p:nvPicPr>
          <p:cNvPr id="318" name="Grafik 2" descr="Grafik 2"/>
          <p:cNvPicPr>
            <a:picLocks noChangeAspect="1"/>
          </p:cNvPicPr>
          <p:nvPr/>
        </p:nvPicPr>
        <p:blipFill>
          <a:blip r:embed="rId6">
            <a:extLst/>
          </a:blip>
          <a:srcRect l="0" t="0" r="0" b="12841"/>
          <a:stretch>
            <a:fillRect/>
          </a:stretch>
        </p:blipFill>
        <p:spPr>
          <a:xfrm>
            <a:off x="4716465" y="1504945"/>
            <a:ext cx="3962398" cy="2932117"/>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0" name="Picture 2" descr="Picture 2"/>
          <p:cNvPicPr>
            <a:picLocks noChangeAspect="1"/>
          </p:cNvPicPr>
          <p:nvPr/>
        </p:nvPicPr>
        <p:blipFill>
          <a:blip r:embed="rId2">
            <a:extLst/>
          </a:blip>
          <a:stretch>
            <a:fillRect/>
          </a:stretch>
        </p:blipFill>
        <p:spPr>
          <a:xfrm>
            <a:off x="3717921" y="228600"/>
            <a:ext cx="1717673" cy="1155701"/>
          </a:xfrm>
          <a:prstGeom prst="rect">
            <a:avLst/>
          </a:prstGeom>
          <a:ln w="12700">
            <a:miter lim="400000"/>
          </a:ln>
        </p:spPr>
      </p:pic>
      <p:sp>
        <p:nvSpPr>
          <p:cNvPr id="321" name="Rectangle 3"/>
          <p:cNvSpPr txBox="1"/>
          <p:nvPr>
            <p:ph type="body" sz="quarter" idx="1"/>
          </p:nvPr>
        </p:nvSpPr>
        <p:spPr>
          <a:xfrm>
            <a:off x="4619621" y="4421187"/>
            <a:ext cx="3246441" cy="1200151"/>
          </a:xfrm>
          <a:prstGeom prst="rect">
            <a:avLst/>
          </a:prstGeom>
        </p:spPr>
        <p:txBody>
          <a:bodyPr lIns="46040" tIns="46040" rIns="46040" bIns="46040"/>
          <a:lstStyle/>
          <a:p>
            <a:pPr>
              <a:lnSpc>
                <a:spcPct val="80000"/>
              </a:lnSpc>
              <a:spcBef>
                <a:spcPts val="300"/>
              </a:spcBef>
              <a:buSzTx/>
              <a:buNone/>
              <a:defRPr sz="1400">
                <a:latin typeface="Trebuchet MS"/>
                <a:ea typeface="Trebuchet MS"/>
                <a:cs typeface="Trebuchet MS"/>
                <a:sym typeface="Trebuchet MS"/>
              </a:defRPr>
            </a:pPr>
          </a:p>
          <a:p>
            <a:pPr>
              <a:lnSpc>
                <a:spcPct val="80000"/>
              </a:lnSpc>
              <a:buSzTx/>
              <a:buNone/>
              <a:defRPr>
                <a:latin typeface="Trebuchet MS"/>
                <a:ea typeface="Trebuchet MS"/>
                <a:cs typeface="Trebuchet MS"/>
                <a:sym typeface="Trebuchet MS"/>
              </a:defRPr>
            </a:pPr>
            <a:r>
              <a:t>Bonne chance!!!</a:t>
            </a:r>
          </a:p>
          <a:p>
            <a:pPr>
              <a:lnSpc>
                <a:spcPct val="80000"/>
              </a:lnSpc>
              <a:spcBef>
                <a:spcPts val="600"/>
              </a:spcBef>
              <a:buSzTx/>
              <a:buNone/>
              <a:defRPr sz="2400"/>
            </a:pPr>
            <a:r>
              <a:t>            </a:t>
            </a:r>
            <a:r>
              <a:rPr sz="2000"/>
              <a:t>Viel Glück !!!</a:t>
            </a:r>
          </a:p>
        </p:txBody>
      </p:sp>
      <p:sp>
        <p:nvSpPr>
          <p:cNvPr id="322" name="Rectangle 4"/>
          <p:cNvSpPr txBox="1"/>
          <p:nvPr/>
        </p:nvSpPr>
        <p:spPr>
          <a:xfrm>
            <a:off x="657213" y="1628775"/>
            <a:ext cx="7756537" cy="147384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lnSpc>
                <a:spcPct val="80000"/>
              </a:lnSpc>
              <a:spcBef>
                <a:spcPts val="900"/>
              </a:spcBef>
              <a:defRPr sz="3600">
                <a:latin typeface="Trebuchet MS"/>
                <a:ea typeface="Trebuchet MS"/>
                <a:cs typeface="Trebuchet MS"/>
                <a:sym typeface="Trebuchet MS"/>
              </a:defRPr>
            </a:pPr>
            <a:r>
              <a:t>Des questions? </a:t>
            </a:r>
            <a:r>
              <a:rPr sz="2800">
                <a:latin typeface="Verdana"/>
                <a:ea typeface="Verdana"/>
                <a:cs typeface="Verdana"/>
                <a:sym typeface="Verdana"/>
              </a:rPr>
              <a:t>  </a:t>
            </a:r>
            <a:endParaRPr sz="2800">
              <a:latin typeface="Verdana"/>
              <a:ea typeface="Verdana"/>
              <a:cs typeface="Verdana"/>
              <a:sym typeface="Verdana"/>
            </a:endParaRPr>
          </a:p>
          <a:p>
            <a:pPr>
              <a:lnSpc>
                <a:spcPct val="80000"/>
              </a:lnSpc>
              <a:spcBef>
                <a:spcPts val="700"/>
              </a:spcBef>
              <a:defRPr sz="2800">
                <a:latin typeface="Verdana"/>
                <a:ea typeface="Verdana"/>
                <a:cs typeface="Verdana"/>
                <a:sym typeface="Verdana"/>
              </a:defRPr>
            </a:pPr>
            <a:r>
              <a:t>		  Wir helfen gerne bei der Wahl!</a:t>
            </a:r>
          </a:p>
        </p:txBody>
      </p:sp>
      <p:pic>
        <p:nvPicPr>
          <p:cNvPr id="323" name="Picture 5" descr="Picture 5"/>
          <p:cNvPicPr>
            <a:picLocks noChangeAspect="1"/>
          </p:cNvPicPr>
          <p:nvPr/>
        </p:nvPicPr>
        <p:blipFill>
          <a:blip r:embed="rId3">
            <a:extLst/>
          </a:blip>
          <a:stretch>
            <a:fillRect/>
          </a:stretch>
        </p:blipFill>
        <p:spPr>
          <a:xfrm>
            <a:off x="990596" y="2590795"/>
            <a:ext cx="2603498" cy="2603499"/>
          </a:xfrm>
          <a:prstGeom prst="rect">
            <a:avLst/>
          </a:prstGeom>
          <a:ln w="12700">
            <a:miter lim="400000"/>
          </a:ln>
        </p:spPr>
      </p:pic>
      <p:sp>
        <p:nvSpPr>
          <p:cNvPr id="324" name="Textfeld 1"/>
          <p:cNvSpPr txBox="1"/>
          <p:nvPr/>
        </p:nvSpPr>
        <p:spPr>
          <a:xfrm>
            <a:off x="3970023" y="3027358"/>
            <a:ext cx="4137659" cy="11388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a:latin typeface="+mn-lt"/>
                <a:ea typeface="+mn-ea"/>
                <a:cs typeface="+mn-cs"/>
                <a:sym typeface="Arial"/>
              </a:defRPr>
            </a:pPr>
            <a:r>
              <a:t>Melden Sie sich per email:</a:t>
            </a:r>
          </a:p>
          <a:p>
            <a:pPr>
              <a:defRPr sz="2400">
                <a:latin typeface="+mn-lt"/>
                <a:ea typeface="+mn-ea"/>
                <a:cs typeface="+mn-cs"/>
                <a:sym typeface="Arial"/>
              </a:defRPr>
            </a:pPr>
            <a:r>
              <a:rPr u="sng">
                <a:solidFill>
                  <a:srgbClr val="0563C1"/>
                </a:solidFill>
                <a:uFill>
                  <a:solidFill>
                    <a:srgbClr val="0563C1"/>
                  </a:solidFill>
                </a:uFill>
                <a:hlinkClick r:id="rId4" invalidUrl="" action="" tgtFrame="" tooltip="" history="1" highlightClick="0" endSnd="0"/>
              </a:rPr>
              <a:t>kohtes@beisenkamp.eu</a:t>
            </a:r>
          </a:p>
          <a:p>
            <a:pPr>
              <a:defRPr sz="1400">
                <a:latin typeface="+mn-lt"/>
                <a:ea typeface="+mn-ea"/>
                <a:cs typeface="+mn-cs"/>
                <a:sym typeface="Arial"/>
              </a:defRPr>
            </a:pPr>
          </a:p>
          <a:p>
            <a:pPr>
              <a:defRPr sz="1600">
                <a:latin typeface="+mn-lt"/>
                <a:ea typeface="+mn-ea"/>
                <a:cs typeface="+mn-cs"/>
                <a:sym typeface="Arial"/>
              </a:defRPr>
            </a:pPr>
            <a:r>
              <a:t> oder telefonisch unter 02381 3713621</a:t>
            </a:r>
          </a:p>
        </p:txBody>
      </p:sp>
      <p:pic>
        <p:nvPicPr>
          <p:cNvPr id="325" name="Folie 13" descr="Folie 13"/>
          <p:cNvPicPr>
            <a:picLocks noChangeAspect="0"/>
          </p:cNvPicPr>
          <p:nvPr>
            <a:audioFile r:link="rId5"/>
            <p:extLst>
              <p:ext uri="{DAA4B4D4-6D71-4841-9C94-3DE7FCFB9230}">
                <p14:media xmlns:p14="http://schemas.microsoft.com/office/powerpoint/2010/main" r:embed="rId6"/>
              </p:ext>
            </p:extLst>
          </p:nvPr>
        </p:nvPicPr>
        <p:blipFill>
          <a:blip r:embed="rId7">
            <a:extLst/>
          </a:blip>
          <a:stretch>
            <a:fillRect/>
          </a:stretch>
        </p:blipFill>
        <p:spPr>
          <a:xfrm>
            <a:off x="4017748" y="5254625"/>
            <a:ext cx="571501"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1">
                                            <p:txEl>
                                              <p:pRg st="1" end="1"/>
                                            </p:txEl>
                                          </p:spTgt>
                                        </p:tgtEl>
                                        <p:attrNameLst>
                                          <p:attrName>style.visibility</p:attrName>
                                        </p:attrNameLst>
                                      </p:cBhvr>
                                      <p:to>
                                        <p:strVal val="visible"/>
                                      </p:to>
                                    </p:set>
                                    <p:animEffect filter="fade" transition="in">
                                      <p:cBhvr>
                                        <p:cTn id="7" dur="500"/>
                                        <p:tgtEl>
                                          <p:spTgt spid="32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21">
                                            <p:txEl>
                                              <p:pRg st="2" end="2"/>
                                            </p:txEl>
                                          </p:spTgt>
                                        </p:tgtEl>
                                        <p:attrNameLst>
                                          <p:attrName>style.visibility</p:attrName>
                                        </p:attrNameLst>
                                      </p:cBhvr>
                                      <p:to>
                                        <p:strVal val="visible"/>
                                      </p:to>
                                    </p:set>
                                    <p:animEffect filter="fade" transition="in">
                                      <p:cBhvr>
                                        <p:cTn id="12" dur="500"/>
                                        <p:tgtEl>
                                          <p:spTgt spid="32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mediacall" nodeType="clickEffect" presetSubtype="0" presetID="1" grpId="2" fill="hold">
                                  <p:stCondLst>
                                    <p:cond delay="0"/>
                                  </p:stCondLst>
                                  <p:childTnLst>
                                    <p:cmd type="call" cmd="playFrom(0.0)">
                                      <p:cBhvr>
                                        <p:cTn id="16" dur="26226938" fill="hold"/>
                                        <p:tgtEl>
                                          <p:spTgt spid="325"/>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17" fill="hold" display="0">
                  <p:stCondLst>
                    <p:cond delay="indefinite"/>
                  </p:stCondLst>
                </p:cTn>
                <p:tgtEl>
                  <p:spTgt spid="325"/>
                </p:tgtEl>
              </p:cMediaNode>
            </p:audio>
          </p:childTnLst>
        </p:cTn>
      </p:par>
    </p:tnLst>
    <p:bldLst>
      <p:bldP build="p" bldLvl="1" animBg="1" rev="0" advAuto="0" spid="321"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7" name="image6.png" descr="image6.png"/>
          <p:cNvPicPr>
            <a:picLocks noChangeAspect="1"/>
          </p:cNvPicPr>
          <p:nvPr/>
        </p:nvPicPr>
        <p:blipFill>
          <a:blip r:embed="rId3">
            <a:extLst/>
          </a:blip>
          <a:stretch>
            <a:fillRect/>
          </a:stretch>
        </p:blipFill>
        <p:spPr>
          <a:xfrm>
            <a:off x="6392262" y="164352"/>
            <a:ext cx="2593362" cy="553252"/>
          </a:xfrm>
          <a:prstGeom prst="rect">
            <a:avLst/>
          </a:prstGeom>
          <a:ln w="12700">
            <a:miter lim="400000"/>
          </a:ln>
        </p:spPr>
      </p:pic>
      <p:sp>
        <p:nvSpPr>
          <p:cNvPr id="328" name="Shape 236"/>
          <p:cNvSpPr txBox="1"/>
          <p:nvPr>
            <p:ph type="title"/>
          </p:nvPr>
        </p:nvSpPr>
        <p:spPr>
          <a:xfrm>
            <a:off x="458639" y="436548"/>
            <a:ext cx="8037984" cy="870219"/>
          </a:xfrm>
          <a:prstGeom prst="rect">
            <a:avLst/>
          </a:prstGeom>
        </p:spPr>
        <p:txBody>
          <a:bodyPr/>
          <a:lstStyle>
            <a:lvl1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4200">
                <a:solidFill>
                  <a:srgbClr val="7DA647"/>
                </a:solidFill>
              </a:defRPr>
            </a:lvl1pPr>
          </a:lstStyle>
          <a:p>
            <a:pPr/>
            <a:r>
              <a:t>Sprachenwahl 7</a:t>
            </a:r>
          </a:p>
        </p:txBody>
      </p:sp>
      <p:pic>
        <p:nvPicPr>
          <p:cNvPr id="329" name="image3.png" descr="image3.png"/>
          <p:cNvPicPr>
            <a:picLocks noChangeAspect="1"/>
          </p:cNvPicPr>
          <p:nvPr/>
        </p:nvPicPr>
        <p:blipFill>
          <a:blip r:embed="rId4">
            <a:extLst/>
          </a:blip>
          <a:stretch>
            <a:fillRect/>
          </a:stretch>
        </p:blipFill>
        <p:spPr>
          <a:xfrm>
            <a:off x="2615452" y="1306765"/>
            <a:ext cx="3267637" cy="1469573"/>
          </a:xfrm>
          <a:prstGeom prst="rect">
            <a:avLst/>
          </a:prstGeom>
          <a:ln w="12700">
            <a:miter lim="400000"/>
          </a:ln>
        </p:spPr>
      </p:pic>
      <p:pic>
        <p:nvPicPr>
          <p:cNvPr id="330" name="image4.png" descr="image4.png"/>
          <p:cNvPicPr>
            <a:picLocks noChangeAspect="1"/>
          </p:cNvPicPr>
          <p:nvPr/>
        </p:nvPicPr>
        <p:blipFill>
          <a:blip r:embed="rId5">
            <a:extLst/>
          </a:blip>
          <a:srcRect l="0" t="9422" r="0" b="0"/>
          <a:stretch>
            <a:fillRect/>
          </a:stretch>
        </p:blipFill>
        <p:spPr>
          <a:xfrm>
            <a:off x="7352659" y="1800945"/>
            <a:ext cx="1469573" cy="2120794"/>
          </a:xfrm>
          <a:prstGeom prst="rect">
            <a:avLst/>
          </a:prstGeom>
          <a:ln w="12700">
            <a:miter lim="400000"/>
          </a:ln>
        </p:spPr>
      </p:pic>
      <p:pic>
        <p:nvPicPr>
          <p:cNvPr id="331" name="image5.png" descr="image5.png"/>
          <p:cNvPicPr>
            <a:picLocks noChangeAspect="1"/>
          </p:cNvPicPr>
          <p:nvPr/>
        </p:nvPicPr>
        <p:blipFill>
          <a:blip r:embed="rId6">
            <a:extLst/>
          </a:blip>
          <a:stretch>
            <a:fillRect/>
          </a:stretch>
        </p:blipFill>
        <p:spPr>
          <a:xfrm>
            <a:off x="1145881" y="4735765"/>
            <a:ext cx="2776341" cy="1798067"/>
          </a:xfrm>
          <a:prstGeom prst="rect">
            <a:avLst/>
          </a:prstGeom>
          <a:ln w="12700">
            <a:miter lim="400000"/>
          </a:ln>
        </p:spPr>
      </p:pic>
      <p:sp>
        <p:nvSpPr>
          <p:cNvPr id="332" name="Shape 240"/>
          <p:cNvSpPr txBox="1"/>
          <p:nvPr/>
        </p:nvSpPr>
        <p:spPr>
          <a:xfrm>
            <a:off x="328973" y="2780659"/>
            <a:ext cx="8494701" cy="1679600"/>
          </a:xfrm>
          <a:prstGeom prst="rect">
            <a:avLst/>
          </a:prstGeom>
          <a:ln w="12700">
            <a:miter lim="400000"/>
          </a:ln>
          <a:extLst>
            <a:ext uri="{C572A759-6A51-4108-AA02-DFA0A04FC94B}">
              <ma14:wrappingTextBoxFlag xmlns:ma14="http://schemas.microsoft.com/office/mac/drawingml/2011/main" val="1"/>
            </a:ext>
          </a:extLst>
        </p:spPr>
        <p:txBody>
          <a:bodyPr lIns="40839" tIns="40839" rIns="40839" bIns="40839">
            <a:spAutoFit/>
          </a:bodyPr>
          <a:lstStyle/>
          <a:p>
            <a:pPr algn="ct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5400">
                <a:solidFill>
                  <a:srgbClr val="E6FF00"/>
                </a:solidFill>
                <a:latin typeface="Copperplate Gothic Light"/>
                <a:ea typeface="Copperplate Gothic Light"/>
                <a:cs typeface="Copperplate Gothic Light"/>
                <a:sym typeface="Copperplate Gothic Light"/>
              </a:defRPr>
            </a:pPr>
            <a:r>
              <a:t>   </a:t>
            </a:r>
            <a:r>
              <a:rPr sz="3800">
                <a:solidFill>
                  <a:srgbClr val="355E00"/>
                </a:solidFill>
              </a:rPr>
              <a:t>Information zum </a:t>
            </a:r>
            <a:endParaRPr sz="3800">
              <a:solidFill>
                <a:srgbClr val="355E00"/>
              </a:solidFill>
            </a:endParaRPr>
          </a:p>
          <a:p>
            <a:pPr algn="ct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3800">
                <a:solidFill>
                  <a:srgbClr val="355E00"/>
                </a:solidFill>
                <a:latin typeface="Copperplate Gothic Light"/>
                <a:ea typeface="Copperplate Gothic Light"/>
                <a:cs typeface="Copperplate Gothic Light"/>
                <a:sym typeface="Copperplate Gothic Light"/>
              </a:defRPr>
            </a:pPr>
            <a:r>
              <a:t>Fach Latein am</a:t>
            </a:r>
          </a:p>
          <a:p>
            <a:pPr algn="ct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3800">
                <a:solidFill>
                  <a:srgbClr val="355E00"/>
                </a:solidFill>
                <a:latin typeface="Copperplate Gothic Light"/>
                <a:ea typeface="Copperplate Gothic Light"/>
                <a:cs typeface="Copperplate Gothic Light"/>
                <a:sym typeface="Copperplate Gothic Light"/>
              </a:defRPr>
            </a:pPr>
            <a:r>
              <a:t>  Beisenkamp-Gymnasium</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Foliennummernplatzhalter 2"/>
          <p:cNvSpPr txBox="1"/>
          <p:nvPr>
            <p:ph type="sldNum" sz="quarter" idx="4294967295"/>
          </p:nvPr>
        </p:nvSpPr>
        <p:spPr>
          <a:xfrm>
            <a:off x="8558936" y="6247906"/>
            <a:ext cx="127001" cy="177801"/>
          </a:xfrm>
          <a:prstGeom prst="rect">
            <a:avLst/>
          </a:prstGeom>
          <a:extLst>
            <a:ext uri="{C572A759-6A51-4108-AA02-DFA0A04FC94B}">
              <ma14:wrappingTextBoxFlag xmlns:ma14="http://schemas.microsoft.com/office/mac/drawingml/2011/main" val="1"/>
            </a:ext>
          </a:extLst>
        </p:spPr>
        <p:txBody>
          <a:bodyPr lIns="0" tIns="0" rIns="0" bIns="0"/>
          <a:lstStyle>
            <a:lvl1pPr defTabSz="829453">
              <a:defRPr sz="1200">
                <a:solidFill>
                  <a:srgbClr val="768332"/>
                </a:solidFill>
                <a:latin typeface="Trebuchet MS"/>
                <a:ea typeface="Trebuchet MS"/>
                <a:cs typeface="Trebuchet MS"/>
                <a:sym typeface="Trebuchet MS"/>
              </a:defRPr>
            </a:lvl1pPr>
          </a:lstStyle>
          <a:p>
            <a:pPr/>
            <a:fld id="{86CB4B4D-7CA3-9044-876B-883B54F8677D}" type="slidenum"/>
          </a:p>
        </p:txBody>
      </p:sp>
      <p:sp>
        <p:nvSpPr>
          <p:cNvPr id="180" name="Titel 1"/>
          <p:cNvSpPr txBox="1"/>
          <p:nvPr>
            <p:ph type="title" idx="4294967295"/>
          </p:nvPr>
        </p:nvSpPr>
        <p:spPr>
          <a:xfrm>
            <a:off x="457170" y="684165"/>
            <a:ext cx="8228768" cy="591510"/>
          </a:xfrm>
          <a:prstGeom prst="rect">
            <a:avLst/>
          </a:prstGeom>
        </p:spPr>
        <p:txBody>
          <a:bodyPr lIns="35718" tIns="35718" rIns="35718" bIns="35718"/>
          <a:lstStyle>
            <a:lvl1pPr algn="l" defTabSz="410765">
              <a:defRPr b="1" sz="3200">
                <a:solidFill>
                  <a:srgbClr val="113A7E"/>
                </a:solidFill>
                <a:latin typeface="Trebuchet MS"/>
                <a:ea typeface="Trebuchet MS"/>
                <a:cs typeface="Trebuchet MS"/>
                <a:sym typeface="Trebuchet MS"/>
              </a:defRPr>
            </a:lvl1pPr>
          </a:lstStyle>
          <a:p>
            <a:pPr/>
            <a:r>
              <a:t>    Programm</a:t>
            </a:r>
          </a:p>
        </p:txBody>
      </p:sp>
      <p:sp>
        <p:nvSpPr>
          <p:cNvPr id="181" name="Text Box 2"/>
          <p:cNvSpPr txBox="1"/>
          <p:nvPr>
            <p:ph type="body" idx="4294967295"/>
          </p:nvPr>
        </p:nvSpPr>
        <p:spPr>
          <a:xfrm>
            <a:off x="456482" y="1795867"/>
            <a:ext cx="8229596" cy="4000743"/>
          </a:xfrm>
          <a:prstGeom prst="rect">
            <a:avLst/>
          </a:prstGeom>
          <a:solidFill>
            <a:srgbClr val="EEEEEE"/>
          </a:solidFill>
        </p:spPr>
        <p:txBody>
          <a:bodyPr lIns="42450" tIns="42450" rIns="42450" bIns="42450" anchor="ctr"/>
          <a:lstStyle/>
          <a:p>
            <a:pPr marL="0" indent="215900" defTabSz="410765">
              <a:spcBef>
                <a:spcPts val="700"/>
              </a:spcBef>
              <a:buClr>
                <a:srgbClr val="64803F"/>
              </a:buClr>
              <a:buSzTx/>
              <a:buNone/>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sz="1200">
                <a:latin typeface="Trebuchet MS"/>
                <a:ea typeface="Trebuchet MS"/>
                <a:cs typeface="Trebuchet MS"/>
                <a:sym typeface="Trebuchet MS"/>
              </a:defRPr>
            </a:pPr>
          </a:p>
          <a:p>
            <a:pPr marL="0" indent="215900" defTabSz="410765">
              <a:spcBef>
                <a:spcPts val="700"/>
              </a:spcBef>
              <a:buClr>
                <a:srgbClr val="64803F"/>
              </a:buClr>
              <a:buSzTx/>
              <a:buNone/>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a:latin typeface="Trebuchet MS"/>
                <a:ea typeface="Trebuchet MS"/>
                <a:cs typeface="Trebuchet MS"/>
                <a:sym typeface="Trebuchet MS"/>
              </a:defRPr>
            </a:pPr>
            <a:r>
              <a:t>1. Rahmenbedingungen 2. Fremdsprache</a:t>
            </a:r>
          </a:p>
          <a:p>
            <a:pPr marL="0" indent="215900" defTabSz="410765">
              <a:spcBef>
                <a:spcPts val="700"/>
              </a:spcBef>
              <a:buClr>
                <a:srgbClr val="64803F"/>
              </a:buClr>
              <a:buSzTx/>
              <a:buNone/>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a:latin typeface="Trebuchet MS"/>
                <a:ea typeface="Trebuchet MS"/>
                <a:cs typeface="Trebuchet MS"/>
                <a:sym typeface="Trebuchet MS"/>
              </a:defRPr>
            </a:pPr>
            <a:r>
              <a:t>2. Vorstellung der Fächer</a:t>
            </a:r>
          </a:p>
          <a:p>
            <a:pPr marL="0" indent="215900" defTabSz="410765">
              <a:spcBef>
                <a:spcPts val="700"/>
              </a:spcBef>
              <a:buClr>
                <a:srgbClr val="64803F"/>
              </a:buClr>
              <a:buSzTx/>
              <a:buNone/>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a:latin typeface="Trebuchet MS"/>
                <a:ea typeface="Trebuchet MS"/>
                <a:cs typeface="Trebuchet MS"/>
                <a:sym typeface="Trebuchet MS"/>
              </a:defRPr>
            </a:pPr>
            <a:r>
              <a:t>3. Wahlverfahren</a:t>
            </a:r>
          </a:p>
        </p:txBody>
      </p:sp>
      <p:pic>
        <p:nvPicPr>
          <p:cNvPr id="182" name="image6.png" descr="image6.png"/>
          <p:cNvPicPr>
            <a:picLocks noChangeAspect="1"/>
          </p:cNvPicPr>
          <p:nvPr/>
        </p:nvPicPr>
        <p:blipFill>
          <a:blip r:embed="rId2">
            <a:extLst/>
          </a:blip>
          <a:stretch>
            <a:fillRect/>
          </a:stretch>
        </p:blipFill>
        <p:spPr>
          <a:xfrm>
            <a:off x="6041276" y="418352"/>
            <a:ext cx="2594455"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245"/>
          <p:cNvSpPr txBox="1"/>
          <p:nvPr>
            <p:ph type="title"/>
          </p:nvPr>
        </p:nvSpPr>
        <p:spPr>
          <a:xfrm>
            <a:off x="491777" y="514403"/>
            <a:ext cx="8231043" cy="1267866"/>
          </a:xfrm>
          <a:prstGeom prst="rect">
            <a:avLst/>
          </a:prstGeom>
        </p:spPr>
        <p:txBody>
          <a:bodyPr/>
          <a:lstStyle/>
          <a:p>
            <a: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a:solidFill>
                  <a:srgbClr val="7DA647"/>
                </a:solidFill>
              </a:defRPr>
            </a:pPr>
            <a:r>
              <a:t>Latein am Beisenkamp</a:t>
            </a:r>
            <a:br/>
            <a:r>
              <a:rPr sz="2400"/>
              <a:t>Zwei Bildungsgänge</a:t>
            </a:r>
          </a:p>
        </p:txBody>
      </p:sp>
      <p:pic>
        <p:nvPicPr>
          <p:cNvPr id="337" name="image7.pdf" descr="image7.pdf"/>
          <p:cNvPicPr>
            <a:picLocks noChangeAspect="1"/>
          </p:cNvPicPr>
          <p:nvPr/>
        </p:nvPicPr>
        <p:blipFill>
          <a:blip r:embed="rId2">
            <a:extLst/>
          </a:blip>
          <a:stretch>
            <a:fillRect/>
          </a:stretch>
        </p:blipFill>
        <p:spPr>
          <a:xfrm>
            <a:off x="1415302" y="1796623"/>
            <a:ext cx="8225280" cy="4523978"/>
          </a:xfrm>
          <a:prstGeom prst="rect">
            <a:avLst/>
          </a:prstGeom>
          <a:ln w="12700">
            <a:miter lim="400000"/>
          </a:ln>
        </p:spPr>
      </p:pic>
      <p:graphicFrame>
        <p:nvGraphicFramePr>
          <p:cNvPr id="338" name="Table 247"/>
          <p:cNvGraphicFramePr/>
          <p:nvPr/>
        </p:nvGraphicFramePr>
        <p:xfrm>
          <a:off x="357934" y="2206121"/>
          <a:ext cx="8501904" cy="449804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575110"/>
                <a:gridCol w="2961088"/>
                <a:gridCol w="2962528"/>
              </a:tblGrid>
              <a:tr h="1125311">
                <a:tc>
                  <a:txBody>
                    <a:bodyPr/>
                    <a:lstStyle/>
                    <a:p>
                      <a:pPr algn="ctr" defTabSz="407733">
                        <a:spcBef>
                          <a:spcPts val="7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2800">
                          <a:latin typeface="Times New Roman"/>
                          <a:ea typeface="Times New Roman"/>
                          <a:cs typeface="Times New Roman"/>
                          <a:sym typeface="Times New Roman"/>
                        </a:rPr>
                        <a:t>Aufbau</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0066CC"/>
                    </a:solidFill>
                  </a:tcPr>
                </a:tc>
                <a:tc>
                  <a:txBody>
                    <a:bodyPr/>
                    <a:lstStyle/>
                    <a:p>
                      <a:pPr algn="ctr" defTabSz="407733">
                        <a:spcBef>
                          <a:spcPts val="7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2800">
                          <a:latin typeface="Times New Roman"/>
                          <a:ea typeface="Times New Roman"/>
                          <a:cs typeface="Times New Roman"/>
                          <a:sym typeface="Times New Roman"/>
                        </a:rPr>
                        <a:t>Latein ab Klasse 7</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0066CC"/>
                    </a:solidFill>
                  </a:tcPr>
                </a:tc>
                <a:tc>
                  <a:txBody>
                    <a:bodyPr/>
                    <a:lstStyle/>
                    <a:p>
                      <a:pPr algn="ctr" defTabSz="407733">
                        <a:spcBef>
                          <a:spcPts val="7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2800">
                          <a:latin typeface="Times New Roman"/>
                          <a:ea typeface="Times New Roman"/>
                          <a:cs typeface="Times New Roman"/>
                          <a:sym typeface="Times New Roman"/>
                        </a:rPr>
                        <a:t>Latein ab Klasse 9</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0066CC"/>
                    </a:solidFill>
                  </a:tcPr>
                </a:tc>
              </a:tr>
              <a:tr h="964727">
                <a:tc rowSpan="2">
                  <a:txBody>
                    <a:bodyPr/>
                    <a:lstStyle/>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r>
                        <a:t>Grundphase: </a:t>
                      </a:r>
                      <a:endParaRPr sz="2400">
                        <a:solidFill>
                          <a:srgbClr val="FFFFFF"/>
                        </a:solidFill>
                      </a:endParaR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u="sng">
                          <a:latin typeface="Times New Roman"/>
                          <a:ea typeface="Times New Roman"/>
                          <a:cs typeface="Times New Roman"/>
                          <a:sym typeface="Times New Roman"/>
                        </a:defRPr>
                      </a:pPr>
                      <a:r>
                        <a:t>Spracherwerbsphase</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0047FF"/>
                    </a:solidFill>
                  </a:tcPr>
                </a:tc>
                <a:tc rowSpan="2">
                  <a:txBody>
                    <a:bodyPr/>
                    <a:lstStyle/>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600">
                          <a:latin typeface="Times New Roman"/>
                          <a:ea typeface="Times New Roman"/>
                          <a:cs typeface="Times New Roman"/>
                          <a:sym typeface="Times New Roman"/>
                        </a:rPr>
                        <a:t>zweieinhalb Jahre Dauer</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0047FF"/>
                    </a:solidFill>
                  </a:tcPr>
                </a:tc>
                <a:tc>
                  <a:txBody>
                    <a:bodyPr/>
                    <a:lstStyle/>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600">
                          <a:latin typeface="Times New Roman"/>
                          <a:ea typeface="Times New Roman"/>
                          <a:cs typeface="Times New Roman"/>
                          <a:sym typeface="Times New Roman"/>
                        </a:rPr>
                        <a:t>eineinhalb Jahre Dauer</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0047FF"/>
                    </a:solidFill>
                  </a:tcPr>
                </a:tc>
              </a:tr>
              <a:tr h="238273">
                <a:tc vMerge="1">
                  <a:tcPr/>
                </a:tc>
                <a:tc vMerge="1">
                  <a:tcPr/>
                </a:tc>
                <a:tc rowSpan="4">
                  <a:txBody>
                    <a:bodyPr/>
                    <a:lstStyle/>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solidFill>
                            <a:srgbClr val="FFFF00"/>
                          </a:solidFill>
                          <a:latin typeface="Times New Roman"/>
                          <a:ea typeface="Times New Roman"/>
                          <a:cs typeface="Times New Roman"/>
                          <a:sym typeface="Times New Roman"/>
                        </a:defRPr>
                      </a:p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r>
                        <a:t>ein Halbjahr</a:t>
                      </a:r>
                      <a:endParaRPr sz="2400">
                        <a:solidFill>
                          <a:srgbClr val="FFFFFF"/>
                        </a:solidFill>
                      </a:endParaRPr>
                    </a:p>
                    <a:p>
                      <a:pPr algn="ctr" defTabSz="407733">
                        <a:lnSpc>
                          <a:spcPct val="52999"/>
                        </a:lnSpc>
                        <a:spcBef>
                          <a:spcPts val="4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p>
                    <a:p>
                      <a:pPr algn="ctr" defTabSz="407733">
                        <a:lnSpc>
                          <a:spcPct val="52999"/>
                        </a:lnSpc>
                        <a:spcBef>
                          <a:spcPts val="4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800">
                          <a:latin typeface="Times New Roman"/>
                          <a:ea typeface="Times New Roman"/>
                          <a:cs typeface="Times New Roman"/>
                          <a:sym typeface="Times New Roman"/>
                        </a:defRPr>
                      </a:p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r>
                        <a:t>drei Jahre</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99CCFF"/>
                    </a:solidFill>
                  </a:tcPr>
                </a:tc>
              </a:tr>
              <a:tr h="718859">
                <a:tc>
                  <a:txBody>
                    <a:bodyPr/>
                    <a:lstStyle/>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r>
                        <a:t>Ausbauphase:</a:t>
                      </a:r>
                      <a:endParaRPr sz="2400">
                        <a:solidFill>
                          <a:srgbClr val="FFFFFF"/>
                        </a:solidFill>
                      </a:endParaR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u="sng">
                          <a:latin typeface="Times New Roman"/>
                          <a:ea typeface="Times New Roman"/>
                          <a:cs typeface="Times New Roman"/>
                          <a:sym typeface="Times New Roman"/>
                        </a:defRPr>
                      </a:pPr>
                      <a:r>
                        <a:t>vereinfachte Lektüre</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99CCFF"/>
                    </a:solidFill>
                  </a:tcPr>
                </a:tc>
                <a:tc rowSpan="3">
                  <a:txBody>
                    <a:bodyPr/>
                    <a:lstStyle/>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r>
                        <a:t>ein Halbjahr</a:t>
                      </a:r>
                      <a:endParaRPr sz="2400">
                        <a:solidFill>
                          <a:srgbClr val="FFFFFF"/>
                        </a:solidFill>
                      </a:endParaR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p>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r>
                        <a:t>zwei Jahre</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99CCFF"/>
                    </a:solidFill>
                  </a:tcPr>
                </a:tc>
                <a:tc vMerge="1">
                  <a:tcPr/>
                </a:tc>
              </a:tr>
              <a:tr h="937389">
                <a:tc>
                  <a:txBody>
                    <a:bodyPr/>
                    <a:lstStyle/>
                    <a:p>
                      <a:pPr algn="ctr" defTabSz="407733">
                        <a:lnSpc>
                          <a:spcPct val="95000"/>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latin typeface="Times New Roman"/>
                          <a:ea typeface="Times New Roman"/>
                          <a:cs typeface="Times New Roman"/>
                          <a:sym typeface="Times New Roman"/>
                        </a:defRPr>
                      </a:pPr>
                      <a:r>
                        <a:t>Lektürephase:</a:t>
                      </a:r>
                      <a:endParaRPr sz="2400">
                        <a:solidFill>
                          <a:srgbClr val="FFFFFF"/>
                        </a:solidFill>
                      </a:endParaRPr>
                    </a:p>
                    <a:p>
                      <a:pPr algn="ctr" defTabSz="407733">
                        <a:lnSpc>
                          <a:spcPct val="95000"/>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u="sng">
                          <a:latin typeface="Times New Roman"/>
                          <a:ea typeface="Times New Roman"/>
                          <a:cs typeface="Times New Roman"/>
                          <a:sym typeface="Times New Roman"/>
                        </a:defRPr>
                      </a:pPr>
                      <a:r>
                        <a:t>Lektüre lateinischer Originaltexte</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99CCFF"/>
                    </a:solidFill>
                  </a:tcPr>
                </a:tc>
                <a:tc vMerge="1">
                  <a:tcPr/>
                </a:tc>
                <a:tc vMerge="1">
                  <a:tcPr/>
                </a:tc>
              </a:tr>
              <a:tr h="403142">
                <a:tc>
                  <a:txBody>
                    <a:bodyPr/>
                    <a:lstStyle/>
                    <a:p>
                      <a:pPr algn="ctr" defTabSz="407733">
                        <a:lnSpc>
                          <a:spcPct val="52999"/>
                        </a:lnSpc>
                        <a:spcBef>
                          <a:spcPts val="3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600">
                          <a:latin typeface="Times New Roman"/>
                          <a:ea typeface="Times New Roman"/>
                          <a:cs typeface="Times New Roman"/>
                          <a:sym typeface="Times New Roman"/>
                        </a:rPr>
                        <a:t>Abschluss: Latinum</a:t>
                      </a:r>
                    </a:p>
                  </a:txBody>
                  <a:tcPr marL="90000" marR="90000" marT="90000" marB="90000" anchor="t" anchorCtr="0" horzOverflow="overflow">
                    <a:lnL w="3175">
                      <a:solidFill>
                        <a:srgbClr val="000000"/>
                      </a:solidFill>
                    </a:lnL>
                    <a:lnR w="3175">
                      <a:solidFill>
                        <a:srgbClr val="000000"/>
                      </a:solidFill>
                    </a:lnR>
                    <a:lnT w="3175">
                      <a:solidFill>
                        <a:srgbClr val="000000"/>
                      </a:solidFill>
                    </a:lnT>
                    <a:lnB w="3175">
                      <a:solidFill>
                        <a:srgbClr val="000000"/>
                      </a:solidFill>
                    </a:lnB>
                    <a:solidFill>
                      <a:srgbClr val="0099FF"/>
                    </a:solidFill>
                  </a:tcPr>
                </a:tc>
                <a:tc vMerge="1">
                  <a:tcPr/>
                </a:tc>
                <a:tc vMerge="1">
                  <a:tcPr/>
                </a:tc>
              </a:tr>
            </a:tbl>
          </a:graphicData>
        </a:graphic>
      </p:graphicFrame>
      <p:pic>
        <p:nvPicPr>
          <p:cNvPr id="339" name="image6.png" descr="image6.png"/>
          <p:cNvPicPr>
            <a:picLocks noChangeAspect="1"/>
          </p:cNvPicPr>
          <p:nvPr/>
        </p:nvPicPr>
        <p:blipFill>
          <a:blip r:embed="rId3">
            <a:extLst/>
          </a:blip>
          <a:stretch>
            <a:fillRect/>
          </a:stretch>
        </p:blipFill>
        <p:spPr>
          <a:xfrm>
            <a:off x="6205551" y="164352"/>
            <a:ext cx="2593364"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Shape 250"/>
          <p:cNvSpPr txBox="1"/>
          <p:nvPr>
            <p:ph type="title"/>
          </p:nvPr>
        </p:nvSpPr>
        <p:spPr>
          <a:xfrm>
            <a:off x="491777" y="654103"/>
            <a:ext cx="8231043" cy="1143961"/>
          </a:xfrm>
          <a:prstGeom prst="rect">
            <a:avLst/>
          </a:prstGeom>
        </p:spPr>
        <p:txBody>
          <a:bodyPr/>
          <a:lstStyle/>
          <a:p>
            <a: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a:solidFill>
                  <a:srgbClr val="7DA647"/>
                </a:solidFill>
              </a:defRPr>
            </a:pPr>
            <a:r>
              <a:t>Bereiche des Fachs Latein</a:t>
            </a:r>
            <a:r>
              <a:rPr b="0">
                <a:solidFill>
                  <a:srgbClr val="FFFFFF"/>
                </a:solidFill>
              </a:rPr>
              <a:t> </a:t>
            </a:r>
          </a:p>
        </p:txBody>
      </p:sp>
      <p:sp>
        <p:nvSpPr>
          <p:cNvPr id="342" name="Shape 251"/>
          <p:cNvSpPr txBox="1"/>
          <p:nvPr>
            <p:ph type="body" sz="half" idx="4294967295"/>
          </p:nvPr>
        </p:nvSpPr>
        <p:spPr>
          <a:xfrm>
            <a:off x="491777" y="1796623"/>
            <a:ext cx="8231043" cy="2450729"/>
          </a:xfrm>
          <a:prstGeom prst="rect">
            <a:avLst/>
          </a:prstGeom>
        </p:spPr>
        <p:txBody>
          <a:bodyPr lIns="0" tIns="0" rIns="0" bIns="0" anchor="ctr"/>
          <a:lstStyle/>
          <a:p>
            <a:pPr marL="0" indent="0" algn="just"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128000" algn="l"/>
                <a:tab pos="8534400" algn="l"/>
                <a:tab pos="8953500" algn="l"/>
                <a:tab pos="9347200" algn="l"/>
                <a:tab pos="9753600" algn="l"/>
                <a:tab pos="9766300" algn="l"/>
                <a:tab pos="9766300" algn="l"/>
                <a:tab pos="9766300" algn="l"/>
                <a:tab pos="9766300" algn="l"/>
                <a:tab pos="9766300" algn="l"/>
                <a:tab pos="9766300" algn="l"/>
              </a:tabLst>
              <a:defRPr b="1" sz="2800"/>
            </a:pPr>
            <a:r>
              <a:t>1.			Lateinische Sprache</a:t>
            </a:r>
          </a:p>
          <a:p>
            <a:pPr marL="0" indent="0" algn="just"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128000" algn="l"/>
                <a:tab pos="8534400" algn="l"/>
                <a:tab pos="8953500" algn="l"/>
                <a:tab pos="9347200" algn="l"/>
                <a:tab pos="9753600" algn="l"/>
                <a:tab pos="9766300" algn="l"/>
                <a:tab pos="9766300" algn="l"/>
                <a:tab pos="9766300" algn="l"/>
                <a:tab pos="9766300" algn="l"/>
                <a:tab pos="9766300" algn="l"/>
                <a:tab pos="9766300" algn="l"/>
              </a:tabLst>
              <a:defRPr b="1" sz="2800"/>
            </a:pPr>
            <a:r>
              <a:t>2.			Lateinische Texte</a:t>
            </a:r>
          </a:p>
          <a:p>
            <a:pPr marL="0" indent="0" algn="just"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128000" algn="l"/>
                <a:tab pos="8534400" algn="l"/>
                <a:tab pos="8953500" algn="l"/>
                <a:tab pos="9347200" algn="l"/>
                <a:tab pos="9753600" algn="l"/>
                <a:tab pos="9766300" algn="l"/>
                <a:tab pos="9766300" algn="l"/>
                <a:tab pos="9766300" algn="l"/>
                <a:tab pos="9766300" algn="l"/>
                <a:tab pos="9766300" algn="l"/>
                <a:tab pos="9766300" algn="l"/>
              </a:tabLst>
              <a:defRPr b="1" sz="2800"/>
            </a:pPr>
            <a:r>
              <a:t>3.			Römische Kultur</a:t>
            </a:r>
          </a:p>
          <a:p>
            <a:pPr marL="0" indent="0" algn="just"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128000" algn="l"/>
                <a:tab pos="8534400" algn="l"/>
                <a:tab pos="8953500" algn="l"/>
                <a:tab pos="9347200" algn="l"/>
                <a:tab pos="9753600" algn="l"/>
                <a:tab pos="9766300" algn="l"/>
                <a:tab pos="9766300" algn="l"/>
                <a:tab pos="9766300" algn="l"/>
                <a:tab pos="9766300" algn="l"/>
                <a:tab pos="9766300" algn="l"/>
                <a:tab pos="9766300" algn="l"/>
              </a:tabLst>
              <a:defRPr b="1" sz="2800"/>
            </a:pPr>
            <a:r>
              <a:t>4. 	Fortwirken in der europäischen Tradition</a:t>
            </a:r>
          </a:p>
        </p:txBody>
      </p:sp>
      <p:pic>
        <p:nvPicPr>
          <p:cNvPr id="343" name="image6.png" descr="image6.png"/>
          <p:cNvPicPr>
            <a:picLocks noChangeAspect="1"/>
          </p:cNvPicPr>
          <p:nvPr/>
        </p:nvPicPr>
        <p:blipFill>
          <a:blip r:embed="rId2">
            <a:extLst/>
          </a:blip>
          <a:stretch>
            <a:fillRect/>
          </a:stretch>
        </p:blipFill>
        <p:spPr>
          <a:xfrm>
            <a:off x="6192851" y="265952"/>
            <a:ext cx="2593364"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5" name="Shape 254"/>
          <p:cNvSpPr txBox="1"/>
          <p:nvPr>
            <p:ph type="title"/>
          </p:nvPr>
        </p:nvSpPr>
        <p:spPr>
          <a:xfrm>
            <a:off x="458639" y="273743"/>
            <a:ext cx="8231045" cy="1143962"/>
          </a:xfrm>
          <a:prstGeom prst="rect">
            <a:avLst/>
          </a:prstGeom>
        </p:spPr>
        <p:txBody>
          <a:bodyPr/>
          <a:lstStyle>
            <a:lvl1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solidFill>
                  <a:srgbClr val="7DA647"/>
                </a:solidFill>
              </a:defRPr>
            </a:lvl1pPr>
          </a:lstStyle>
          <a:p>
            <a:pPr/>
            <a:r>
              <a:t>Lateinische Sprache</a:t>
            </a:r>
          </a:p>
        </p:txBody>
      </p:sp>
      <p:sp>
        <p:nvSpPr>
          <p:cNvPr id="346" name="Shape 255"/>
          <p:cNvSpPr txBox="1"/>
          <p:nvPr>
            <p:ph type="body" idx="4294967295"/>
          </p:nvPr>
        </p:nvSpPr>
        <p:spPr>
          <a:xfrm>
            <a:off x="458639" y="2008414"/>
            <a:ext cx="8231045" cy="4532620"/>
          </a:xfrm>
          <a:prstGeom prst="rect">
            <a:avLst/>
          </a:prstGeom>
        </p:spPr>
        <p:txBody>
          <a:bodyPr lIns="0" tIns="0" rIns="0" bIns="0" anchor="ctr"/>
          <a:lstStyle/>
          <a:p>
            <a:pPr marL="0" indent="0" algn="ctr" defTabSz="407733">
              <a:lnSpc>
                <a:spcPct val="87000"/>
              </a:lnSpc>
              <a:spcBef>
                <a:spcPts val="0"/>
              </a:spcBef>
              <a:buSzTx/>
              <a:buNone/>
              <a:defRPr sz="2800">
                <a:solidFill>
                  <a:srgbClr val="FFFFFF"/>
                </a:solidFill>
              </a:defRPr>
            </a:pPr>
          </a:p>
        </p:txBody>
      </p:sp>
      <p:pic>
        <p:nvPicPr>
          <p:cNvPr id="347" name="image8.jpeg" descr="image8.jpeg"/>
          <p:cNvPicPr>
            <a:picLocks noChangeAspect="1"/>
          </p:cNvPicPr>
          <p:nvPr/>
        </p:nvPicPr>
        <p:blipFill>
          <a:blip r:embed="rId3">
            <a:extLst/>
          </a:blip>
          <a:stretch>
            <a:fillRect/>
          </a:stretch>
        </p:blipFill>
        <p:spPr>
          <a:xfrm>
            <a:off x="693484" y="1728907"/>
            <a:ext cx="3457816" cy="2241818"/>
          </a:xfrm>
          <a:prstGeom prst="rect">
            <a:avLst/>
          </a:prstGeom>
          <a:ln w="12700">
            <a:miter lim="400000"/>
          </a:ln>
        </p:spPr>
      </p:pic>
      <p:pic>
        <p:nvPicPr>
          <p:cNvPr id="348" name="image9.jpeg" descr="image9.jpeg"/>
          <p:cNvPicPr>
            <a:picLocks noChangeAspect="1"/>
          </p:cNvPicPr>
          <p:nvPr/>
        </p:nvPicPr>
        <p:blipFill>
          <a:blip r:embed="rId4">
            <a:extLst/>
          </a:blip>
          <a:stretch>
            <a:fillRect/>
          </a:stretch>
        </p:blipFill>
        <p:spPr>
          <a:xfrm>
            <a:off x="4151299" y="1728907"/>
            <a:ext cx="1842730" cy="2213003"/>
          </a:xfrm>
          <a:prstGeom prst="rect">
            <a:avLst/>
          </a:prstGeom>
          <a:ln w="12700">
            <a:miter lim="400000"/>
          </a:ln>
        </p:spPr>
      </p:pic>
      <p:pic>
        <p:nvPicPr>
          <p:cNvPr id="349" name="image9.jpeg" descr="image9.jpeg"/>
          <p:cNvPicPr>
            <a:picLocks noChangeAspect="1"/>
          </p:cNvPicPr>
          <p:nvPr/>
        </p:nvPicPr>
        <p:blipFill>
          <a:blip r:embed="rId4">
            <a:extLst/>
          </a:blip>
          <a:stretch>
            <a:fillRect/>
          </a:stretch>
        </p:blipFill>
        <p:spPr>
          <a:xfrm>
            <a:off x="5949363" y="1728907"/>
            <a:ext cx="1842730" cy="2213003"/>
          </a:xfrm>
          <a:prstGeom prst="rect">
            <a:avLst/>
          </a:prstGeom>
          <a:ln w="12700">
            <a:miter lim="400000"/>
          </a:ln>
        </p:spPr>
      </p:pic>
      <p:sp>
        <p:nvSpPr>
          <p:cNvPr id="350" name="Shape 259"/>
          <p:cNvSpPr txBox="1"/>
          <p:nvPr/>
        </p:nvSpPr>
        <p:spPr>
          <a:xfrm>
            <a:off x="631756" y="4287690"/>
            <a:ext cx="3581271" cy="365470"/>
          </a:xfrm>
          <a:prstGeom prst="rect">
            <a:avLst/>
          </a:prstGeom>
          <a:ln w="12700">
            <a:miter lim="400000"/>
          </a:ln>
          <a:extLst>
            <a:ext uri="{C572A759-6A51-4108-AA02-DFA0A04FC94B}">
              <ma14:wrappingTextBoxFlag xmlns:ma14="http://schemas.microsoft.com/office/mac/drawingml/2011/main" val="1"/>
            </a:ext>
          </a:extLst>
        </p:spPr>
        <p:txBody>
          <a:bodyPr lIns="40839" tIns="40839" rIns="40839" bIns="40839">
            <a:spAutoFit/>
          </a:bodyPr>
          <a:lstStyle/>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Liber</a:t>
            </a:r>
            <a:r>
              <a:rPr>
                <a:solidFill>
                  <a:srgbClr val="000080"/>
                </a:solidFill>
              </a:rPr>
              <a:t>i</a:t>
            </a:r>
            <a:r>
              <a:t> magn</a:t>
            </a:r>
            <a:r>
              <a:rPr>
                <a:solidFill>
                  <a:srgbClr val="40D9B3"/>
                </a:solidFill>
              </a:rPr>
              <a:t>a</a:t>
            </a:r>
            <a:r>
              <a:rPr>
                <a:solidFill>
                  <a:srgbClr val="FFFF00"/>
                </a:solidFill>
              </a:rPr>
              <a:t> </a:t>
            </a:r>
            <a:r>
              <a:t>voc</a:t>
            </a:r>
            <a:r>
              <a:rPr>
                <a:solidFill>
                  <a:srgbClr val="00CC99"/>
                </a:solidFill>
              </a:rPr>
              <a:t>e</a:t>
            </a:r>
            <a:r>
              <a:rPr>
                <a:solidFill>
                  <a:srgbClr val="FFFF00"/>
                </a:solidFill>
              </a:rPr>
              <a:t> </a:t>
            </a:r>
            <a:r>
              <a:rPr u="sng"/>
              <a:t>canu</a:t>
            </a:r>
            <a:r>
              <a:rPr u="sng">
                <a:solidFill>
                  <a:srgbClr val="FF0000"/>
                </a:solidFill>
              </a:rPr>
              <a:t>nt</a:t>
            </a:r>
            <a:r>
              <a:t>.</a:t>
            </a:r>
            <a:r>
              <a:rPr b="0"/>
              <a:t> </a:t>
            </a:r>
          </a:p>
        </p:txBody>
      </p:sp>
      <p:sp>
        <p:nvSpPr>
          <p:cNvPr id="351" name="Shape 260"/>
          <p:cNvSpPr txBox="1"/>
          <p:nvPr/>
        </p:nvSpPr>
        <p:spPr>
          <a:xfrm>
            <a:off x="638735" y="4994252"/>
            <a:ext cx="3313740" cy="368735"/>
          </a:xfrm>
          <a:prstGeom prst="rect">
            <a:avLst/>
          </a:prstGeom>
          <a:ln w="12700">
            <a:miter lim="400000"/>
          </a:ln>
          <a:extLst>
            <a:ext uri="{C572A759-6A51-4108-AA02-DFA0A04FC94B}">
              <ma14:wrappingTextBoxFlag xmlns:ma14="http://schemas.microsoft.com/office/mac/drawingml/2011/main" val="1"/>
            </a:ext>
          </a:extLst>
        </p:spPr>
        <p:txBody>
          <a:bodyPr lIns="42472" tIns="42472" rIns="42472" bIns="42472">
            <a:spAutoFit/>
          </a:bodyPr>
          <a:lstStyle/>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solidFill>
                  <a:srgbClr val="000080"/>
                </a:solidFill>
                <a:latin typeface="+mn-lt"/>
                <a:ea typeface="+mn-ea"/>
                <a:cs typeface="+mn-cs"/>
                <a:sym typeface="Arial"/>
              </a:defRPr>
            </a:pPr>
            <a:r>
              <a:t>Die</a:t>
            </a:r>
            <a:r>
              <a:rPr>
                <a:solidFill>
                  <a:srgbClr val="000000"/>
                </a:solidFill>
              </a:rPr>
              <a:t> Kinder singen laut.</a:t>
            </a:r>
          </a:p>
        </p:txBody>
      </p:sp>
      <p:sp>
        <p:nvSpPr>
          <p:cNvPr id="352" name="Shape 261"/>
          <p:cNvSpPr txBox="1"/>
          <p:nvPr/>
        </p:nvSpPr>
        <p:spPr>
          <a:xfrm>
            <a:off x="4304019" y="4286057"/>
            <a:ext cx="3457816" cy="368736"/>
          </a:xfrm>
          <a:prstGeom prst="rect">
            <a:avLst/>
          </a:prstGeom>
          <a:ln w="12700">
            <a:miter lim="400000"/>
          </a:ln>
          <a:extLst>
            <a:ext uri="{C572A759-6A51-4108-AA02-DFA0A04FC94B}">
              <ma14:wrappingTextBoxFlag xmlns:ma14="http://schemas.microsoft.com/office/mac/drawingml/2011/main" val="1"/>
            </a:ext>
          </a:extLst>
        </p:spPr>
        <p:txBody>
          <a:bodyPr lIns="42472" tIns="42472" rIns="42472" bIns="42472">
            <a:spAutoFit/>
          </a:bodyPr>
          <a:lstStyle/>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Gall</a:t>
            </a:r>
            <a:r>
              <a:rPr>
                <a:solidFill>
                  <a:srgbClr val="000080"/>
                </a:solidFill>
              </a:rPr>
              <a:t>i</a:t>
            </a:r>
            <a:r>
              <a:t> magn</a:t>
            </a:r>
            <a:r>
              <a:rPr>
                <a:solidFill>
                  <a:srgbClr val="40D9B3"/>
                </a:solidFill>
              </a:rPr>
              <a:t>a</a:t>
            </a:r>
            <a:r>
              <a:rPr>
                <a:solidFill>
                  <a:srgbClr val="FFFF00"/>
                </a:solidFill>
              </a:rPr>
              <a:t> </a:t>
            </a:r>
            <a:r>
              <a:t>voc</a:t>
            </a:r>
            <a:r>
              <a:rPr>
                <a:solidFill>
                  <a:srgbClr val="00CC99"/>
                </a:solidFill>
              </a:rPr>
              <a:t>e</a:t>
            </a:r>
            <a:r>
              <a:t> </a:t>
            </a:r>
            <a:r>
              <a:rPr u="sng"/>
              <a:t>canu</a:t>
            </a:r>
            <a:r>
              <a:rPr u="sng">
                <a:solidFill>
                  <a:srgbClr val="FF0000"/>
                </a:solidFill>
              </a:rPr>
              <a:t>nt</a:t>
            </a:r>
            <a:r>
              <a:t>.</a:t>
            </a:r>
            <a:r>
              <a:rPr b="0"/>
              <a:t> </a:t>
            </a:r>
          </a:p>
        </p:txBody>
      </p:sp>
      <p:sp>
        <p:nvSpPr>
          <p:cNvPr id="353" name="Shape 262"/>
          <p:cNvSpPr txBox="1"/>
          <p:nvPr/>
        </p:nvSpPr>
        <p:spPr>
          <a:xfrm>
            <a:off x="4344360" y="4994252"/>
            <a:ext cx="2817490" cy="368735"/>
          </a:xfrm>
          <a:prstGeom prst="rect">
            <a:avLst/>
          </a:prstGeom>
          <a:ln w="12700">
            <a:miter lim="400000"/>
          </a:ln>
          <a:extLst>
            <a:ext uri="{C572A759-6A51-4108-AA02-DFA0A04FC94B}">
              <ma14:wrappingTextBoxFlag xmlns:ma14="http://schemas.microsoft.com/office/mac/drawingml/2011/main" val="1"/>
            </a:ext>
          </a:extLst>
        </p:spPr>
        <p:txBody>
          <a:bodyPr lIns="42472" tIns="42472" rIns="42472" bIns="42472">
            <a:spAutoFit/>
          </a:bodyPr>
          <a:lstStyle/>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solidFill>
                  <a:srgbClr val="000080"/>
                </a:solidFill>
                <a:latin typeface="+mn-lt"/>
                <a:ea typeface="+mn-ea"/>
                <a:cs typeface="+mn-cs"/>
                <a:sym typeface="Arial"/>
              </a:defRPr>
            </a:pPr>
            <a:r>
              <a:t>Die</a:t>
            </a:r>
            <a:r>
              <a:rPr>
                <a:solidFill>
                  <a:srgbClr val="000000"/>
                </a:solidFill>
              </a:rPr>
              <a:t> Hähne ... laut.</a:t>
            </a:r>
          </a:p>
        </p:txBody>
      </p:sp>
      <p:pic>
        <p:nvPicPr>
          <p:cNvPr id="354" name="image6.png" descr="image6.png"/>
          <p:cNvPicPr>
            <a:picLocks noChangeAspect="1"/>
          </p:cNvPicPr>
          <p:nvPr/>
        </p:nvPicPr>
        <p:blipFill>
          <a:blip r:embed="rId5">
            <a:extLst/>
          </a:blip>
          <a:stretch>
            <a:fillRect/>
          </a:stretch>
        </p:blipFill>
        <p:spPr>
          <a:xfrm>
            <a:off x="6332551" y="253252"/>
            <a:ext cx="2593364"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 name="Shape 267"/>
          <p:cNvSpPr txBox="1"/>
          <p:nvPr>
            <p:ph type="title"/>
          </p:nvPr>
        </p:nvSpPr>
        <p:spPr>
          <a:xfrm>
            <a:off x="428384" y="489857"/>
            <a:ext cx="8231043" cy="1061838"/>
          </a:xfrm>
          <a:prstGeom prst="rect">
            <a:avLst/>
          </a:prstGeom>
        </p:spPr>
        <p:txBody>
          <a:bodyPr/>
          <a:lstStyle>
            <a:lvl1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600">
                <a:solidFill>
                  <a:srgbClr val="7DA647"/>
                </a:solidFill>
              </a:defRPr>
            </a:lvl1pPr>
          </a:lstStyle>
          <a:p>
            <a:pPr/>
            <a:r>
              <a:t>Erhöhung der muttersprachlichen Kompetenz</a:t>
            </a:r>
          </a:p>
        </p:txBody>
      </p:sp>
      <p:sp>
        <p:nvSpPr>
          <p:cNvPr id="359" name="Shape 268"/>
          <p:cNvSpPr txBox="1"/>
          <p:nvPr>
            <p:ph type="body" idx="4294967295"/>
          </p:nvPr>
        </p:nvSpPr>
        <p:spPr>
          <a:xfrm>
            <a:off x="428384" y="1306764"/>
            <a:ext cx="8231043" cy="3956321"/>
          </a:xfrm>
          <a:prstGeom prst="rect">
            <a:avLst/>
          </a:prstGeom>
        </p:spPr>
        <p:txBody>
          <a:bodyPr lIns="0" tIns="0" rIns="0" bIns="0" anchor="ctr"/>
          <a:lstStyle/>
          <a:p>
            <a:pPr marL="0" indent="0" algn="ctr" defTabSz="375114">
              <a:lnSpc>
                <a:spcPct val="87000"/>
              </a:lnSpc>
              <a:spcBef>
                <a:spcPts val="0"/>
              </a:spcBef>
              <a:buSzTx/>
              <a:buNone/>
              <a:tabLst>
                <a:tab pos="266700" algn="l"/>
                <a:tab pos="368300" algn="l"/>
                <a:tab pos="736600" algn="l"/>
                <a:tab pos="1117600" algn="l"/>
                <a:tab pos="1485900" algn="l"/>
                <a:tab pos="1854200" algn="l"/>
                <a:tab pos="2235200" algn="l"/>
                <a:tab pos="2616200" algn="l"/>
                <a:tab pos="2984500" algn="l"/>
                <a:tab pos="3365500" algn="l"/>
                <a:tab pos="3733800" algn="l"/>
                <a:tab pos="4114800" algn="l"/>
                <a:tab pos="4483100" algn="l"/>
                <a:tab pos="4851400" algn="l"/>
                <a:tab pos="5232400" algn="l"/>
                <a:tab pos="5600700" algn="l"/>
                <a:tab pos="5981700" algn="l"/>
                <a:tab pos="6350000" algn="l"/>
                <a:tab pos="6731000" algn="l"/>
                <a:tab pos="7112000" algn="l"/>
                <a:tab pos="7480300" algn="l"/>
              </a:tabLst>
              <a:defRPr sz="2200">
                <a:solidFill>
                  <a:srgbClr val="FFFFFF"/>
                </a:solidFill>
              </a:defRPr>
            </a:pPr>
            <a:r>
              <a:t>  </a:t>
            </a:r>
          </a:p>
          <a:p>
            <a:pPr marL="0" indent="0" defTabSz="375114">
              <a:lnSpc>
                <a:spcPct val="120000"/>
              </a:lnSpc>
              <a:spcBef>
                <a:spcPts val="0"/>
              </a:spcBef>
              <a:buSzTx/>
              <a:buNone/>
              <a:tabLst>
                <a:tab pos="266700" algn="l"/>
                <a:tab pos="368300" algn="l"/>
                <a:tab pos="736600" algn="l"/>
                <a:tab pos="1117600" algn="l"/>
                <a:tab pos="1485900" algn="l"/>
                <a:tab pos="1854200" algn="l"/>
                <a:tab pos="2235200" algn="l"/>
                <a:tab pos="2616200" algn="l"/>
                <a:tab pos="2984500" algn="l"/>
                <a:tab pos="3365500" algn="l"/>
                <a:tab pos="3733800" algn="l"/>
                <a:tab pos="4114800" algn="l"/>
                <a:tab pos="4483100" algn="l"/>
                <a:tab pos="4851400" algn="l"/>
                <a:tab pos="5232400" algn="l"/>
                <a:tab pos="5600700" algn="l"/>
                <a:tab pos="5981700" algn="l"/>
                <a:tab pos="6350000" algn="l"/>
                <a:tab pos="6731000" algn="l"/>
                <a:tab pos="7112000" algn="l"/>
                <a:tab pos="7480300" algn="l"/>
              </a:tabLst>
              <a:defRPr b="1" sz="2200"/>
            </a:pPr>
            <a:r>
              <a:t>Lateinunterricht verbessert die muttersprachliche Ausdrucksfähigkeit und das  Verständnis der deutschen Sprache:</a:t>
            </a:r>
            <a:r>
              <a:t> 	</a:t>
            </a:r>
          </a:p>
          <a:p>
            <a:pPr marL="0" indent="0" defTabSz="375114">
              <a:lnSpc>
                <a:spcPct val="87000"/>
              </a:lnSpc>
              <a:spcBef>
                <a:spcPts val="0"/>
              </a:spcBef>
              <a:buSzTx/>
              <a:buNone/>
              <a:tabLst>
                <a:tab pos="266700" algn="l"/>
                <a:tab pos="368300" algn="l"/>
                <a:tab pos="736600" algn="l"/>
                <a:tab pos="1117600" algn="l"/>
                <a:tab pos="1485900" algn="l"/>
                <a:tab pos="1854200" algn="l"/>
                <a:tab pos="2235200" algn="l"/>
                <a:tab pos="2616200" algn="l"/>
                <a:tab pos="2984500" algn="l"/>
                <a:tab pos="3365500" algn="l"/>
                <a:tab pos="3733800" algn="l"/>
                <a:tab pos="4114800" algn="l"/>
                <a:tab pos="4483100" algn="l"/>
                <a:tab pos="4851400" algn="l"/>
                <a:tab pos="5232400" algn="l"/>
                <a:tab pos="5600700" algn="l"/>
                <a:tab pos="5981700" algn="l"/>
                <a:tab pos="6350000" algn="l"/>
                <a:tab pos="6731000" algn="l"/>
                <a:tab pos="7112000" algn="l"/>
                <a:tab pos="7480300" algn="l"/>
              </a:tabLst>
              <a:defRPr b="1" sz="2200"/>
            </a:pPr>
          </a:p>
          <a:p>
            <a:pPr marL="0" indent="0" defTabSz="375114">
              <a:spcBef>
                <a:spcPts val="0"/>
              </a:spcBef>
              <a:buSzTx/>
              <a:buNone/>
              <a:tabLst>
                <a:tab pos="266700" algn="l"/>
                <a:tab pos="368300" algn="l"/>
                <a:tab pos="736600" algn="l"/>
                <a:tab pos="1117600" algn="l"/>
                <a:tab pos="1485900" algn="l"/>
                <a:tab pos="1854200" algn="l"/>
                <a:tab pos="2235200" algn="l"/>
                <a:tab pos="2616200" algn="l"/>
                <a:tab pos="2984500" algn="l"/>
                <a:tab pos="3365500" algn="l"/>
                <a:tab pos="3733800" algn="l"/>
                <a:tab pos="4114800" algn="l"/>
                <a:tab pos="4483100" algn="l"/>
                <a:tab pos="4851400" algn="l"/>
                <a:tab pos="5232400" algn="l"/>
                <a:tab pos="5600700" algn="l"/>
                <a:tab pos="5981700" algn="l"/>
                <a:tab pos="6350000" algn="l"/>
                <a:tab pos="6731000" algn="l"/>
                <a:tab pos="7112000" algn="l"/>
                <a:tab pos="7480300" algn="l"/>
              </a:tabLst>
              <a:defRPr b="1" sz="2200"/>
            </a:pPr>
            <a:r>
              <a:t> </a:t>
            </a:r>
            <a:r>
              <a:t>  1. Im Lateinunterricht wird immer nach einer    	 				            optimalen deutschen Überset</a:t>
            </a:r>
            <a:r>
              <a:t>zung gesucht.</a:t>
            </a:r>
          </a:p>
          <a:p>
            <a:pPr marL="0" indent="0" algn="ctr" defTabSz="375114">
              <a:lnSpc>
                <a:spcPct val="87000"/>
              </a:lnSpc>
              <a:spcBef>
                <a:spcPts val="0"/>
              </a:spcBef>
              <a:buSzTx/>
              <a:buNone/>
              <a:tabLst>
                <a:tab pos="266700" algn="l"/>
                <a:tab pos="368300" algn="l"/>
                <a:tab pos="736600" algn="l"/>
                <a:tab pos="1117600" algn="l"/>
                <a:tab pos="1485900" algn="l"/>
                <a:tab pos="1854200" algn="l"/>
                <a:tab pos="2235200" algn="l"/>
                <a:tab pos="2616200" algn="l"/>
                <a:tab pos="2984500" algn="l"/>
                <a:tab pos="3365500" algn="l"/>
                <a:tab pos="3733800" algn="l"/>
                <a:tab pos="4114800" algn="l"/>
                <a:tab pos="4483100" algn="l"/>
                <a:tab pos="4851400" algn="l"/>
                <a:tab pos="5232400" algn="l"/>
                <a:tab pos="5600700" algn="l"/>
                <a:tab pos="5981700" algn="l"/>
                <a:tab pos="6350000" algn="l"/>
                <a:tab pos="6731000" algn="l"/>
                <a:tab pos="7112000" algn="l"/>
                <a:tab pos="7480300" algn="l"/>
              </a:tabLst>
              <a:defRPr b="1" sz="2200"/>
            </a:pPr>
          </a:p>
          <a:p>
            <a:pPr marL="0" indent="0" defTabSz="375114">
              <a:spcBef>
                <a:spcPts val="0"/>
              </a:spcBef>
              <a:buSzTx/>
              <a:buNone/>
              <a:tabLst>
                <a:tab pos="266700" algn="l"/>
                <a:tab pos="368300" algn="l"/>
                <a:tab pos="736600" algn="l"/>
                <a:tab pos="1117600" algn="l"/>
                <a:tab pos="1485900" algn="l"/>
                <a:tab pos="1854200" algn="l"/>
                <a:tab pos="2235200" algn="l"/>
                <a:tab pos="2616200" algn="l"/>
                <a:tab pos="2984500" algn="l"/>
                <a:tab pos="3365500" algn="l"/>
                <a:tab pos="3733800" algn="l"/>
                <a:tab pos="4114800" algn="l"/>
                <a:tab pos="4483100" algn="l"/>
                <a:tab pos="4851400" algn="l"/>
                <a:tab pos="5232400" algn="l"/>
                <a:tab pos="5600700" algn="l"/>
                <a:tab pos="5981700" algn="l"/>
                <a:tab pos="6350000" algn="l"/>
                <a:tab pos="6731000" algn="l"/>
                <a:tab pos="7112000" algn="l"/>
                <a:tab pos="7480300" algn="l"/>
              </a:tabLst>
              <a:defRPr b="1" sz="2200">
                <a:latin typeface="Arial Narrow"/>
                <a:ea typeface="Arial Narrow"/>
                <a:cs typeface="Arial Narrow"/>
                <a:sym typeface="Arial Narrow"/>
              </a:defRPr>
            </a:pPr>
            <a:r>
              <a:t>   </a:t>
            </a:r>
            <a:r>
              <a:rPr>
                <a:latin typeface="+mn-lt"/>
                <a:ea typeface="+mn-ea"/>
                <a:cs typeface="+mn-cs"/>
                <a:sym typeface="Arial"/>
              </a:rPr>
              <a:t>2. Latein ersetzt häufig den Fremdwörter-Duden:</a:t>
            </a:r>
            <a:endParaRPr>
              <a:latin typeface="+mn-lt"/>
              <a:ea typeface="+mn-ea"/>
              <a:cs typeface="+mn-cs"/>
              <a:sym typeface="Arial"/>
            </a:endParaRPr>
          </a:p>
          <a:p>
            <a:pPr marL="0" indent="0" defTabSz="375114">
              <a:spcBef>
                <a:spcPts val="0"/>
              </a:spcBef>
              <a:buSzTx/>
              <a:buNone/>
              <a:tabLst>
                <a:tab pos="266700" algn="l"/>
                <a:tab pos="368300" algn="l"/>
                <a:tab pos="736600" algn="l"/>
                <a:tab pos="1117600" algn="l"/>
                <a:tab pos="1485900" algn="l"/>
                <a:tab pos="1854200" algn="l"/>
                <a:tab pos="2235200" algn="l"/>
                <a:tab pos="2616200" algn="l"/>
                <a:tab pos="2984500" algn="l"/>
                <a:tab pos="3365500" algn="l"/>
                <a:tab pos="3733800" algn="l"/>
                <a:tab pos="4114800" algn="l"/>
                <a:tab pos="4483100" algn="l"/>
                <a:tab pos="4851400" algn="l"/>
                <a:tab pos="5232400" algn="l"/>
                <a:tab pos="5600700" algn="l"/>
                <a:tab pos="5981700" algn="l"/>
                <a:tab pos="6350000" algn="l"/>
                <a:tab pos="6731000" algn="l"/>
                <a:tab pos="7112000" algn="l"/>
                <a:tab pos="7480300" algn="l"/>
              </a:tabLst>
              <a:defRPr b="1" sz="2200"/>
            </a:pPr>
            <a:r>
              <a:t>      Okkupation (occupare = besetzen)</a:t>
            </a:r>
          </a:p>
          <a:p>
            <a:pPr marL="0" indent="0" defTabSz="375114">
              <a:spcBef>
                <a:spcPts val="0"/>
              </a:spcBef>
              <a:buSzTx/>
              <a:buNone/>
              <a:tabLst>
                <a:tab pos="266700" algn="l"/>
                <a:tab pos="368300" algn="l"/>
                <a:tab pos="736600" algn="l"/>
                <a:tab pos="1117600" algn="l"/>
                <a:tab pos="1485900" algn="l"/>
                <a:tab pos="1854200" algn="l"/>
                <a:tab pos="2235200" algn="l"/>
                <a:tab pos="2616200" algn="l"/>
                <a:tab pos="2984500" algn="l"/>
                <a:tab pos="3365500" algn="l"/>
                <a:tab pos="3733800" algn="l"/>
                <a:tab pos="4114800" algn="l"/>
                <a:tab pos="4483100" algn="l"/>
                <a:tab pos="4851400" algn="l"/>
                <a:tab pos="5232400" algn="l"/>
                <a:tab pos="5600700" algn="l"/>
                <a:tab pos="5981700" algn="l"/>
                <a:tab pos="6350000" algn="l"/>
                <a:tab pos="6731000" algn="l"/>
                <a:tab pos="7112000" algn="l"/>
                <a:tab pos="7480300" algn="l"/>
              </a:tabLst>
              <a:defRPr b="1" sz="2200"/>
            </a:pPr>
            <a:r>
              <a:t>      Fraktur (fractus = gebrochen)</a:t>
            </a:r>
          </a:p>
        </p:txBody>
      </p:sp>
      <p:pic>
        <p:nvPicPr>
          <p:cNvPr id="360" name="image6.png" descr="image6.png"/>
          <p:cNvPicPr>
            <a:picLocks noChangeAspect="1"/>
          </p:cNvPicPr>
          <p:nvPr/>
        </p:nvPicPr>
        <p:blipFill>
          <a:blip r:embed="rId2">
            <a:extLst/>
          </a:blip>
          <a:stretch>
            <a:fillRect/>
          </a:stretch>
        </p:blipFill>
        <p:spPr>
          <a:xfrm>
            <a:off x="6332551" y="151652"/>
            <a:ext cx="2593364"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 name="Shape 271"/>
          <p:cNvSpPr txBox="1"/>
          <p:nvPr>
            <p:ph type="title"/>
          </p:nvPr>
        </p:nvSpPr>
        <p:spPr>
          <a:xfrm>
            <a:off x="458640" y="308321"/>
            <a:ext cx="8232483" cy="1073365"/>
          </a:xfrm>
          <a:prstGeom prst="rect">
            <a:avLst/>
          </a:prstGeom>
        </p:spPr>
        <p:txBody>
          <a:bodyPr/>
          <a:lstStyle/>
          <a:p>
            <a: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solidFill>
                  <a:srgbClr val="7DA647"/>
                </a:solidFill>
              </a:defRPr>
            </a:pPr>
            <a:br/>
            <a:br/>
            <a:r>
              <a:t>Brücke zu modernen Fremdsprachen</a:t>
            </a:r>
          </a:p>
        </p:txBody>
      </p:sp>
      <p:sp>
        <p:nvSpPr>
          <p:cNvPr id="363" name="Shape 272"/>
          <p:cNvSpPr txBox="1"/>
          <p:nvPr>
            <p:ph type="body" sz="half" idx="4294967295"/>
          </p:nvPr>
        </p:nvSpPr>
        <p:spPr>
          <a:xfrm>
            <a:off x="587587" y="3862667"/>
            <a:ext cx="8232483" cy="2152493"/>
          </a:xfrm>
          <a:prstGeom prst="rect">
            <a:avLst/>
          </a:prstGeom>
        </p:spPr>
        <p:txBody>
          <a:bodyPr lIns="0" tIns="0" rIns="0" bIns="0" anchor="ctr"/>
          <a:lstStyle/>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pPr>
            <a:r>
              <a:t>Englisch: vergleichbar dem Lateinischen </a:t>
            </a: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pPr>
            <a:r>
              <a:t>als Weltsprache der Antike</a:t>
            </a: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800"/>
            </a:pP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pPr>
            <a:r>
              <a:t>    60 % des Wortschatzes lassen sich aus dem La-teinischen ableiten! Bsp.: empire, liberty, usw.</a:t>
            </a:r>
          </a:p>
        </p:txBody>
      </p:sp>
      <p:pic>
        <p:nvPicPr>
          <p:cNvPr id="364" name="image6.png" descr="image6.png"/>
          <p:cNvPicPr>
            <a:picLocks noChangeAspect="1"/>
          </p:cNvPicPr>
          <p:nvPr/>
        </p:nvPicPr>
        <p:blipFill>
          <a:blip r:embed="rId2">
            <a:extLst/>
          </a:blip>
          <a:stretch>
            <a:fillRect/>
          </a:stretch>
        </p:blipFill>
        <p:spPr>
          <a:xfrm>
            <a:off x="6290039" y="197382"/>
            <a:ext cx="2593364" cy="553252"/>
          </a:xfrm>
          <a:prstGeom prst="rect">
            <a:avLst/>
          </a:prstGeom>
          <a:ln w="12700">
            <a:miter lim="400000"/>
          </a:ln>
        </p:spPr>
      </p:pic>
      <p:graphicFrame>
        <p:nvGraphicFramePr>
          <p:cNvPr id="365" name="Tabelle"/>
          <p:cNvGraphicFramePr/>
          <p:nvPr/>
        </p:nvGraphicFramePr>
        <p:xfrm>
          <a:off x="1040573" y="1862337"/>
          <a:ext cx="21987465" cy="235373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5800"/>
                <a:gridCol w="977900"/>
                <a:gridCol w="1092200"/>
                <a:gridCol w="876300"/>
                <a:gridCol w="1270000"/>
                <a:gridCol w="1155700"/>
                <a:gridCol w="1268611"/>
              </a:tblGrid>
              <a:tr h="501505">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Latein</a:t>
                      </a:r>
                    </a:p>
                  </a:txBody>
                  <a:tcPr marL="90000" marR="90000" marT="90000" marB="90000" anchor="t" anchorCtr="0" horzOverflow="overflow">
                    <a:lnL w="3175">
                      <a:miter lim="400000"/>
                    </a:lnL>
                    <a:lnR w="3175">
                      <a:miter lim="400000"/>
                    </a:lnR>
                    <a:lnT w="3175">
                      <a:miter lim="400000"/>
                    </a:lnT>
                    <a:lnB w="3175">
                      <a:miter lim="400000"/>
                    </a:lnB>
                    <a:solidFill>
                      <a:srgbClr val="0066CC"/>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Italienisch</a:t>
                      </a:r>
                    </a:p>
                  </a:txBody>
                  <a:tcPr marL="90000" marR="90000" marT="90000" marB="90000" anchor="t" anchorCtr="0" horzOverflow="overflow">
                    <a:lnL w="3175">
                      <a:miter lim="400000"/>
                    </a:lnL>
                    <a:lnR w="3175">
                      <a:miter lim="400000"/>
                    </a:lnR>
                    <a:lnT w="3175">
                      <a:miter lim="400000"/>
                    </a:lnT>
                    <a:lnB w="3175">
                      <a:miter lim="400000"/>
                    </a:lnB>
                    <a:solidFill>
                      <a:srgbClr val="0066CC"/>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Französisch</a:t>
                      </a:r>
                    </a:p>
                  </a:txBody>
                  <a:tcPr marL="90000" marR="90000" marT="90000" marB="90000" anchor="t" anchorCtr="0" horzOverflow="overflow">
                    <a:lnL w="3175">
                      <a:miter lim="400000"/>
                    </a:lnL>
                    <a:lnR w="3175">
                      <a:miter lim="400000"/>
                    </a:lnR>
                    <a:lnT w="3175">
                      <a:miter lim="400000"/>
                    </a:lnT>
                    <a:lnB w="3175">
                      <a:miter lim="400000"/>
                    </a:lnB>
                    <a:solidFill>
                      <a:srgbClr val="0066CC"/>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Spanisch</a:t>
                      </a:r>
                    </a:p>
                  </a:txBody>
                  <a:tcPr marL="90000" marR="90000" marT="90000" marB="90000" anchor="t" anchorCtr="0" horzOverflow="overflow">
                    <a:lnL w="3175">
                      <a:miter lim="400000"/>
                    </a:lnL>
                    <a:lnR w="3175">
                      <a:miter lim="400000"/>
                    </a:lnR>
                    <a:lnT w="3175">
                      <a:miter lim="400000"/>
                    </a:lnT>
                    <a:lnB w="3175">
                      <a:miter lim="400000"/>
                    </a:lnB>
                    <a:solidFill>
                      <a:srgbClr val="0066CC"/>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Portugiesisch</a:t>
                      </a:r>
                    </a:p>
                  </a:txBody>
                  <a:tcPr marL="90000" marR="90000" marT="90000" marB="90000" anchor="t" anchorCtr="0" horzOverflow="overflow">
                    <a:lnL w="3175">
                      <a:miter lim="400000"/>
                    </a:lnL>
                    <a:lnR w="3175">
                      <a:miter lim="400000"/>
                    </a:lnR>
                    <a:lnT w="3175">
                      <a:miter lim="400000"/>
                    </a:lnT>
                    <a:lnB w="3175">
                      <a:miter lim="400000"/>
                    </a:lnB>
                    <a:solidFill>
                      <a:srgbClr val="0066CC"/>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Rumänisch </a:t>
                      </a:r>
                    </a:p>
                  </a:txBody>
                  <a:tcPr marL="90000" marR="90000" marT="90000" marB="90000" anchor="t" anchorCtr="0" horzOverflow="overflow">
                    <a:lnL w="3175">
                      <a:miter lim="400000"/>
                    </a:lnL>
                    <a:lnR w="3175">
                      <a:miter lim="400000"/>
                    </a:lnR>
                    <a:lnT w="3175">
                      <a:miter lim="400000"/>
                    </a:lnT>
                    <a:lnB w="3175">
                      <a:miter lim="400000"/>
                    </a:lnB>
                    <a:solidFill>
                      <a:srgbClr val="0066CC"/>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Deutsch</a:t>
                      </a:r>
                    </a:p>
                  </a:txBody>
                  <a:tcPr marL="90000" marR="90000" marT="90000" marB="90000" anchor="t" anchorCtr="0" horzOverflow="overflow">
                    <a:lnL w="3175">
                      <a:miter lim="400000"/>
                    </a:lnL>
                    <a:lnR w="3175">
                      <a:miter lim="400000"/>
                    </a:lnR>
                    <a:lnT w="3175">
                      <a:miter lim="400000"/>
                    </a:lnT>
                    <a:lnB w="3175">
                      <a:miter lim="400000"/>
                    </a:lnB>
                    <a:solidFill>
                      <a:srgbClr val="0066CC"/>
                    </a:solidFill>
                  </a:tcPr>
                </a:tc>
              </a:tr>
              <a:tr h="477395">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rex</a:t>
                      </a:r>
                    </a:p>
                  </a:txBody>
                  <a:tcPr marL="90000" marR="90000" marT="90000" marB="90000" anchor="t" anchorCtr="0" horzOverflow="overflow">
                    <a:lnL w="3175">
                      <a:miter lim="400000"/>
                    </a:lnL>
                    <a:lnR w="3175">
                      <a:miter lim="400000"/>
                    </a:lnR>
                    <a:lnT w="3175">
                      <a:miter lim="400000"/>
                    </a:lnT>
                    <a:lnB w="3175">
                      <a:miter lim="400000"/>
                    </a:lnB>
                    <a:solidFill>
                      <a:srgbClr val="0099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re</a:t>
                      </a:r>
                    </a:p>
                  </a:txBody>
                  <a:tcPr marL="90000" marR="90000" marT="90000" marB="90000" anchor="t" anchorCtr="0" horzOverflow="overflow">
                    <a:lnL w="3175">
                      <a:miter lim="400000"/>
                    </a:lnL>
                    <a:lnR w="3175">
                      <a:miter lim="400000"/>
                    </a:lnR>
                    <a:lnT w="3175">
                      <a:miter lim="400000"/>
                    </a:lnT>
                    <a:lnB w="3175">
                      <a:miter lim="400000"/>
                    </a:lnB>
                    <a:solidFill>
                      <a:srgbClr val="0099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roi</a:t>
                      </a:r>
                    </a:p>
                  </a:txBody>
                  <a:tcPr marL="90000" marR="90000" marT="90000" marB="90000" anchor="t" anchorCtr="0" horzOverflow="overflow">
                    <a:lnL w="3175">
                      <a:miter lim="400000"/>
                    </a:lnL>
                    <a:lnR w="3175">
                      <a:miter lim="400000"/>
                    </a:lnR>
                    <a:lnT w="3175">
                      <a:miter lim="400000"/>
                    </a:lnT>
                    <a:lnB w="3175">
                      <a:miter lim="400000"/>
                    </a:lnB>
                    <a:solidFill>
                      <a:srgbClr val="0099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rey</a:t>
                      </a:r>
                    </a:p>
                  </a:txBody>
                  <a:tcPr marL="90000" marR="90000" marT="90000" marB="90000" anchor="t" anchorCtr="0" horzOverflow="overflow">
                    <a:lnL w="3175">
                      <a:miter lim="400000"/>
                    </a:lnL>
                    <a:lnR w="3175">
                      <a:miter lim="400000"/>
                    </a:lnR>
                    <a:lnT w="3175">
                      <a:miter lim="400000"/>
                    </a:lnT>
                    <a:lnB w="3175">
                      <a:miter lim="400000"/>
                    </a:lnB>
                    <a:solidFill>
                      <a:srgbClr val="0099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rei</a:t>
                      </a:r>
                    </a:p>
                  </a:txBody>
                  <a:tcPr marL="90000" marR="90000" marT="90000" marB="90000" anchor="t" anchorCtr="0" horzOverflow="overflow">
                    <a:lnL w="3175">
                      <a:miter lim="400000"/>
                    </a:lnL>
                    <a:lnR w="3175">
                      <a:miter lim="400000"/>
                    </a:lnR>
                    <a:lnT w="3175">
                      <a:miter lim="400000"/>
                    </a:lnT>
                    <a:lnB w="3175">
                      <a:miter lim="400000"/>
                    </a:lnB>
                    <a:solidFill>
                      <a:srgbClr val="0099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rege</a:t>
                      </a:r>
                    </a:p>
                  </a:txBody>
                  <a:tcPr marL="90000" marR="90000" marT="90000" marB="90000" anchor="t" anchorCtr="0" horzOverflow="overflow">
                    <a:lnL w="3175">
                      <a:miter lim="400000"/>
                    </a:lnL>
                    <a:lnR w="3175">
                      <a:miter lim="400000"/>
                    </a:lnR>
                    <a:lnT w="3175">
                      <a:miter lim="400000"/>
                    </a:lnT>
                    <a:lnB w="3175">
                      <a:miter lim="400000"/>
                    </a:lnB>
                    <a:solidFill>
                      <a:srgbClr val="0099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König/Regent</a:t>
                      </a:r>
                    </a:p>
                  </a:txBody>
                  <a:tcPr marL="90000" marR="90000" marT="90000" marB="90000" anchor="t" anchorCtr="0" horzOverflow="overflow">
                    <a:lnL w="3175">
                      <a:miter lim="400000"/>
                    </a:lnL>
                    <a:lnR w="3175">
                      <a:miter lim="400000"/>
                    </a:lnR>
                    <a:lnT w="3175">
                      <a:miter lim="400000"/>
                    </a:lnT>
                    <a:lnB w="3175">
                      <a:miter lim="400000"/>
                    </a:lnB>
                    <a:solidFill>
                      <a:srgbClr val="0099FF"/>
                    </a:solidFill>
                  </a:tcPr>
                </a:tc>
              </a:tr>
              <a:tr h="540776">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hora</a:t>
                      </a:r>
                    </a:p>
                  </a:txBody>
                  <a:tcPr marL="90000" marR="90000" marT="90000" marB="90000" anchor="t" anchorCtr="0" horzOverflow="overflow">
                    <a:lnL w="3175">
                      <a:miter lim="400000"/>
                    </a:lnL>
                    <a:lnR w="3175">
                      <a:miter lim="400000"/>
                    </a:lnR>
                    <a:lnT w="3175">
                      <a:miter lim="400000"/>
                    </a:lnT>
                    <a:lnB w="3175">
                      <a:miter lim="400000"/>
                    </a:lnB>
                    <a:solidFill>
                      <a:srgbClr val="99CC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ora</a:t>
                      </a:r>
                    </a:p>
                  </a:txBody>
                  <a:tcPr marL="90000" marR="90000" marT="90000" marB="90000" anchor="t" anchorCtr="0" horzOverflow="overflow">
                    <a:lnL w="3175">
                      <a:miter lim="400000"/>
                    </a:lnL>
                    <a:lnR w="3175">
                      <a:miter lim="400000"/>
                    </a:lnR>
                    <a:lnT w="3175">
                      <a:miter lim="400000"/>
                    </a:lnT>
                    <a:lnB w="3175">
                      <a:miter lim="400000"/>
                    </a:lnB>
                    <a:solidFill>
                      <a:srgbClr val="99CC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heure</a:t>
                      </a:r>
                    </a:p>
                  </a:txBody>
                  <a:tcPr marL="90000" marR="90000" marT="90000" marB="90000" anchor="t" anchorCtr="0" horzOverflow="overflow">
                    <a:lnL w="3175">
                      <a:miter lim="400000"/>
                    </a:lnL>
                    <a:lnR w="3175">
                      <a:miter lim="400000"/>
                    </a:lnR>
                    <a:lnT w="3175">
                      <a:miter lim="400000"/>
                    </a:lnT>
                    <a:lnB w="3175">
                      <a:miter lim="400000"/>
                    </a:lnB>
                    <a:solidFill>
                      <a:srgbClr val="99CC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hora</a:t>
                      </a:r>
                    </a:p>
                  </a:txBody>
                  <a:tcPr marL="90000" marR="90000" marT="90000" marB="90000" anchor="t" anchorCtr="0" horzOverflow="overflow">
                    <a:lnL w="3175">
                      <a:miter lim="400000"/>
                    </a:lnL>
                    <a:lnR w="3175">
                      <a:miter lim="400000"/>
                    </a:lnR>
                    <a:lnT w="3175">
                      <a:miter lim="400000"/>
                    </a:lnT>
                    <a:lnB w="3175">
                      <a:miter lim="400000"/>
                    </a:lnB>
                    <a:solidFill>
                      <a:srgbClr val="99CC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hora</a:t>
                      </a:r>
                    </a:p>
                  </a:txBody>
                  <a:tcPr marL="90000" marR="90000" marT="90000" marB="90000" anchor="t" anchorCtr="0" horzOverflow="overflow">
                    <a:lnL w="3175">
                      <a:miter lim="400000"/>
                    </a:lnL>
                    <a:lnR w="3175">
                      <a:miter lim="400000"/>
                    </a:lnR>
                    <a:lnT w="3175">
                      <a:miter lim="400000"/>
                    </a:lnT>
                    <a:lnB w="3175">
                      <a:miter lim="400000"/>
                    </a:lnB>
                    <a:solidFill>
                      <a:srgbClr val="99CC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ora</a:t>
                      </a:r>
                    </a:p>
                  </a:txBody>
                  <a:tcPr marL="90000" marR="90000" marT="90000" marB="90000" anchor="t" anchorCtr="0" horzOverflow="overflow">
                    <a:lnL w="3175">
                      <a:miter lim="400000"/>
                    </a:lnL>
                    <a:lnR w="3175">
                      <a:miter lim="400000"/>
                    </a:lnR>
                    <a:lnT w="3175">
                      <a:miter lim="400000"/>
                    </a:lnT>
                    <a:lnB w="3175">
                      <a:miter lim="400000"/>
                    </a:lnB>
                    <a:solidFill>
                      <a:srgbClr val="99CCFF"/>
                    </a:solidFill>
                  </a:tcPr>
                </a:tc>
                <a:tc>
                  <a:txBody>
                    <a:bodyPr/>
                    <a:lstStyle/>
                    <a:p>
                      <a:pPr algn="ctr" defTabSz="407733">
                        <a:spcBef>
                          <a:spcPts val="2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pPr>
                      <a:r>
                        <a:rPr b="1" sz="1400">
                          <a:latin typeface="Times New Roman"/>
                          <a:ea typeface="Times New Roman"/>
                          <a:cs typeface="Times New Roman"/>
                          <a:sym typeface="Times New Roman"/>
                        </a:rPr>
                        <a:t>Stunde</a:t>
                      </a:r>
                    </a:p>
                  </a:txBody>
                  <a:tcPr marL="90000" marR="90000" marT="90000" marB="90000" anchor="t" anchorCtr="0" horzOverflow="overflow">
                    <a:lnL w="3175">
                      <a:miter lim="400000"/>
                    </a:lnL>
                    <a:lnR w="3175">
                      <a:miter lim="400000"/>
                    </a:lnR>
                    <a:lnT w="3175">
                      <a:miter lim="400000"/>
                    </a:lnT>
                    <a:lnB w="3175">
                      <a:miter lim="400000"/>
                    </a:lnB>
                    <a:solidFill>
                      <a:srgbClr val="99CCF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Shape 276"/>
          <p:cNvSpPr txBox="1"/>
          <p:nvPr>
            <p:ph type="body" idx="4294967295"/>
          </p:nvPr>
        </p:nvSpPr>
        <p:spPr>
          <a:xfrm>
            <a:off x="491777" y="1633817"/>
            <a:ext cx="8331897" cy="4446175"/>
          </a:xfrm>
          <a:prstGeom prst="rect">
            <a:avLst/>
          </a:prstGeom>
        </p:spPr>
        <p:txBody>
          <a:bodyPr lIns="0" tIns="0" rIns="0" bIns="0"/>
          <a:lstStyle/>
          <a:p>
            <a:pPr marL="283195" indent="-283195" defTabSz="371037">
              <a:lnSpc>
                <a:spcPct val="87000"/>
              </a:lnSpc>
              <a:spcBef>
                <a:spcPts val="1000"/>
              </a:spcBef>
              <a:buSzTx/>
              <a:buNone/>
              <a:tabLst>
                <a:tab pos="266700" algn="l"/>
                <a:tab pos="342900" algn="l"/>
                <a:tab pos="711200" algn="l"/>
                <a:tab pos="1079500" algn="l"/>
                <a:tab pos="1460500" algn="l"/>
                <a:tab pos="1828800" algn="l"/>
                <a:tab pos="2197100" algn="l"/>
                <a:tab pos="2565400" algn="l"/>
                <a:tab pos="2933700" algn="l"/>
                <a:tab pos="3314700" algn="l"/>
                <a:tab pos="3683000" algn="l"/>
                <a:tab pos="4051300" algn="l"/>
                <a:tab pos="4419600" algn="l"/>
                <a:tab pos="4800600" algn="l"/>
                <a:tab pos="5168900" algn="l"/>
                <a:tab pos="5537200" algn="l"/>
                <a:tab pos="5905500" algn="l"/>
                <a:tab pos="6286500" algn="l"/>
                <a:tab pos="6642100" algn="l"/>
                <a:tab pos="7010400" algn="l"/>
                <a:tab pos="7391400" algn="l"/>
                <a:tab pos="7391400" algn="l"/>
                <a:tab pos="7759700" algn="l"/>
                <a:tab pos="8140700" algn="l"/>
                <a:tab pos="8496300" algn="l"/>
                <a:tab pos="8864600" algn="l"/>
                <a:tab pos="8877300" algn="l"/>
                <a:tab pos="8877300" algn="l"/>
                <a:tab pos="8877300" algn="l"/>
                <a:tab pos="8877300" algn="l"/>
                <a:tab pos="8877300" algn="l"/>
                <a:tab pos="8877300" algn="l"/>
              </a:tabLst>
              <a:defRPr b="1" sz="2200"/>
            </a:pPr>
            <a:r>
              <a:t>These: 	 </a:t>
            </a:r>
            <a:r>
              <a:rPr u="sng"/>
              <a:t>Latein gilt als eine systematische Sprache</a:t>
            </a:r>
            <a:endParaRPr u="sng"/>
          </a:p>
          <a:p>
            <a:pPr marL="283195" indent="-283195" defTabSz="371037">
              <a:lnSpc>
                <a:spcPct val="87000"/>
              </a:lnSpc>
              <a:spcBef>
                <a:spcPts val="1000"/>
              </a:spcBef>
              <a:buSzTx/>
              <a:buNone/>
              <a:tabLst>
                <a:tab pos="266700" algn="l"/>
                <a:tab pos="342900" algn="l"/>
                <a:tab pos="711200" algn="l"/>
                <a:tab pos="1079500" algn="l"/>
                <a:tab pos="1460500" algn="l"/>
                <a:tab pos="1828800" algn="l"/>
                <a:tab pos="2197100" algn="l"/>
                <a:tab pos="2565400" algn="l"/>
                <a:tab pos="2933700" algn="l"/>
                <a:tab pos="3314700" algn="l"/>
                <a:tab pos="3683000" algn="l"/>
                <a:tab pos="4051300" algn="l"/>
                <a:tab pos="4419600" algn="l"/>
                <a:tab pos="4800600" algn="l"/>
                <a:tab pos="5168900" algn="l"/>
                <a:tab pos="5537200" algn="l"/>
                <a:tab pos="5905500" algn="l"/>
                <a:tab pos="6286500" algn="l"/>
                <a:tab pos="6642100" algn="l"/>
                <a:tab pos="7010400" algn="l"/>
                <a:tab pos="7391400" algn="l"/>
                <a:tab pos="7391400" algn="l"/>
                <a:tab pos="7759700" algn="l"/>
                <a:tab pos="8140700" algn="l"/>
                <a:tab pos="8496300" algn="l"/>
                <a:tab pos="8864600" algn="l"/>
                <a:tab pos="8877300" algn="l"/>
                <a:tab pos="8877300" algn="l"/>
                <a:tab pos="8877300" algn="l"/>
                <a:tab pos="8877300" algn="l"/>
                <a:tab pos="8877300" algn="l"/>
                <a:tab pos="8877300" algn="l"/>
              </a:tabLst>
              <a:defRPr b="1" sz="2200" u="sng"/>
            </a:pPr>
          </a:p>
          <a:p>
            <a:pPr marL="283195" indent="-283195" defTabSz="371037">
              <a:spcBef>
                <a:spcPts val="1000"/>
              </a:spcBef>
              <a:buSzTx/>
              <a:buNone/>
              <a:tabLst>
                <a:tab pos="266700" algn="l"/>
                <a:tab pos="342900" algn="l"/>
                <a:tab pos="711200" algn="l"/>
                <a:tab pos="1079500" algn="l"/>
                <a:tab pos="1460500" algn="l"/>
                <a:tab pos="1828800" algn="l"/>
                <a:tab pos="2197100" algn="l"/>
                <a:tab pos="2565400" algn="l"/>
                <a:tab pos="2933700" algn="l"/>
                <a:tab pos="3314700" algn="l"/>
                <a:tab pos="3683000" algn="l"/>
                <a:tab pos="4051300" algn="l"/>
                <a:tab pos="4419600" algn="l"/>
                <a:tab pos="4800600" algn="l"/>
                <a:tab pos="5168900" algn="l"/>
                <a:tab pos="5537200" algn="l"/>
                <a:tab pos="5905500" algn="l"/>
                <a:tab pos="6286500" algn="l"/>
                <a:tab pos="6642100" algn="l"/>
                <a:tab pos="7010400" algn="l"/>
                <a:tab pos="7391400" algn="l"/>
                <a:tab pos="7391400" algn="l"/>
                <a:tab pos="7759700" algn="l"/>
                <a:tab pos="8140700" algn="l"/>
                <a:tab pos="8496300" algn="l"/>
                <a:tab pos="8864600" algn="l"/>
                <a:tab pos="8877300" algn="l"/>
                <a:tab pos="8877300" algn="l"/>
                <a:tab pos="8877300" algn="l"/>
                <a:tab pos="8877300" algn="l"/>
                <a:tab pos="8877300" algn="l"/>
                <a:tab pos="8877300" algn="l"/>
              </a:tabLst>
              <a:defRPr b="1" sz="2200"/>
            </a:pPr>
            <a:r>
              <a:t>	Sprache mit einer klaren grammatischen Ordnung und 		überschaubaren Regeln</a:t>
            </a:r>
          </a:p>
          <a:p>
            <a:pPr marL="283195" indent="-283195" defTabSz="371037">
              <a:spcBef>
                <a:spcPts val="1000"/>
              </a:spcBef>
              <a:buSzTx/>
              <a:buNone/>
              <a:tabLst>
                <a:tab pos="266700" algn="l"/>
                <a:tab pos="342900" algn="l"/>
                <a:tab pos="711200" algn="l"/>
                <a:tab pos="1079500" algn="l"/>
                <a:tab pos="1460500" algn="l"/>
                <a:tab pos="1828800" algn="l"/>
                <a:tab pos="2197100" algn="l"/>
                <a:tab pos="2565400" algn="l"/>
                <a:tab pos="2933700" algn="l"/>
                <a:tab pos="3314700" algn="l"/>
                <a:tab pos="3683000" algn="l"/>
                <a:tab pos="4051300" algn="l"/>
                <a:tab pos="4419600" algn="l"/>
                <a:tab pos="4800600" algn="l"/>
                <a:tab pos="5168900" algn="l"/>
                <a:tab pos="5537200" algn="l"/>
                <a:tab pos="5905500" algn="l"/>
                <a:tab pos="6286500" algn="l"/>
                <a:tab pos="6642100" algn="l"/>
                <a:tab pos="7010400" algn="l"/>
                <a:tab pos="7391400" algn="l"/>
                <a:tab pos="7391400" algn="l"/>
                <a:tab pos="7759700" algn="l"/>
                <a:tab pos="8140700" algn="l"/>
                <a:tab pos="8496300" algn="l"/>
                <a:tab pos="8864600" algn="l"/>
                <a:tab pos="8877300" algn="l"/>
                <a:tab pos="8877300" algn="l"/>
                <a:tab pos="8877300" algn="l"/>
                <a:tab pos="8877300" algn="l"/>
                <a:tab pos="8877300" algn="l"/>
                <a:tab pos="8877300" algn="l"/>
              </a:tabLst>
              <a:defRPr b="1" sz="2200"/>
            </a:pPr>
          </a:p>
          <a:p>
            <a:pPr marL="283195" indent="-283195" defTabSz="371037">
              <a:spcBef>
                <a:spcPts val="1000"/>
              </a:spcBef>
              <a:buSzTx/>
              <a:buNone/>
              <a:tabLst>
                <a:tab pos="266700" algn="l"/>
                <a:tab pos="342900" algn="l"/>
                <a:tab pos="711200" algn="l"/>
                <a:tab pos="1079500" algn="l"/>
                <a:tab pos="1460500" algn="l"/>
                <a:tab pos="1828800" algn="l"/>
                <a:tab pos="2197100" algn="l"/>
                <a:tab pos="2565400" algn="l"/>
                <a:tab pos="2933700" algn="l"/>
                <a:tab pos="3314700" algn="l"/>
                <a:tab pos="3683000" algn="l"/>
                <a:tab pos="4051300" algn="l"/>
                <a:tab pos="4419600" algn="l"/>
                <a:tab pos="4800600" algn="l"/>
                <a:tab pos="5168900" algn="l"/>
                <a:tab pos="5537200" algn="l"/>
                <a:tab pos="5905500" algn="l"/>
                <a:tab pos="6286500" algn="l"/>
                <a:tab pos="6642100" algn="l"/>
                <a:tab pos="7010400" algn="l"/>
                <a:tab pos="7391400" algn="l"/>
                <a:tab pos="7391400" algn="l"/>
                <a:tab pos="7759700" algn="l"/>
                <a:tab pos="8140700" algn="l"/>
                <a:tab pos="8496300" algn="l"/>
                <a:tab pos="8864600" algn="l"/>
                <a:tab pos="8877300" algn="l"/>
                <a:tab pos="8877300" algn="l"/>
                <a:tab pos="8877300" algn="l"/>
                <a:tab pos="8877300" algn="l"/>
                <a:tab pos="8877300" algn="l"/>
                <a:tab pos="8877300" algn="l"/>
              </a:tabLst>
              <a:defRPr b="1" sz="2200"/>
            </a:pPr>
            <a:r>
              <a:t>	Beherrscht man das Basiswissen, so gelangt man zu 		genauen und überprüfbaren, damit sicheren Ergebnissen</a:t>
            </a:r>
          </a:p>
          <a:p>
            <a:pPr marL="283195" indent="-283195" defTabSz="371037">
              <a:spcBef>
                <a:spcPts val="1000"/>
              </a:spcBef>
              <a:buSzTx/>
              <a:buNone/>
              <a:tabLst>
                <a:tab pos="266700" algn="l"/>
                <a:tab pos="342900" algn="l"/>
                <a:tab pos="711200" algn="l"/>
                <a:tab pos="1079500" algn="l"/>
                <a:tab pos="1460500" algn="l"/>
                <a:tab pos="1828800" algn="l"/>
                <a:tab pos="2197100" algn="l"/>
                <a:tab pos="2565400" algn="l"/>
                <a:tab pos="2933700" algn="l"/>
                <a:tab pos="3314700" algn="l"/>
                <a:tab pos="3683000" algn="l"/>
                <a:tab pos="4051300" algn="l"/>
                <a:tab pos="4419600" algn="l"/>
                <a:tab pos="4800600" algn="l"/>
                <a:tab pos="5168900" algn="l"/>
                <a:tab pos="5537200" algn="l"/>
                <a:tab pos="5905500" algn="l"/>
                <a:tab pos="6286500" algn="l"/>
                <a:tab pos="6642100" algn="l"/>
                <a:tab pos="7010400" algn="l"/>
                <a:tab pos="7391400" algn="l"/>
                <a:tab pos="7391400" algn="l"/>
                <a:tab pos="7759700" algn="l"/>
                <a:tab pos="8140700" algn="l"/>
                <a:tab pos="8496300" algn="l"/>
                <a:tab pos="8864600" algn="l"/>
                <a:tab pos="8877300" algn="l"/>
                <a:tab pos="8877300" algn="l"/>
                <a:tab pos="8877300" algn="l"/>
                <a:tab pos="8877300" algn="l"/>
                <a:tab pos="8877300" algn="l"/>
                <a:tab pos="8877300" algn="l"/>
              </a:tabLst>
              <a:defRPr b="1" sz="2200"/>
            </a:pPr>
          </a:p>
          <a:p>
            <a:pPr marL="283195" indent="-283195" defTabSz="371037">
              <a:spcBef>
                <a:spcPts val="1000"/>
              </a:spcBef>
              <a:buSzTx/>
              <a:buNone/>
              <a:tabLst>
                <a:tab pos="266700" algn="l"/>
                <a:tab pos="342900" algn="l"/>
                <a:tab pos="711200" algn="l"/>
                <a:tab pos="1079500" algn="l"/>
                <a:tab pos="1460500" algn="l"/>
                <a:tab pos="1828800" algn="l"/>
                <a:tab pos="2197100" algn="l"/>
                <a:tab pos="2565400" algn="l"/>
                <a:tab pos="2933700" algn="l"/>
                <a:tab pos="3314700" algn="l"/>
                <a:tab pos="3683000" algn="l"/>
                <a:tab pos="4051300" algn="l"/>
                <a:tab pos="4419600" algn="l"/>
                <a:tab pos="4800600" algn="l"/>
                <a:tab pos="5168900" algn="l"/>
                <a:tab pos="5537200" algn="l"/>
                <a:tab pos="5905500" algn="l"/>
                <a:tab pos="6286500" algn="l"/>
                <a:tab pos="6642100" algn="l"/>
                <a:tab pos="7010400" algn="l"/>
                <a:tab pos="7391400" algn="l"/>
                <a:tab pos="7391400" algn="l"/>
                <a:tab pos="7759700" algn="l"/>
                <a:tab pos="8140700" algn="l"/>
                <a:tab pos="8496300" algn="l"/>
                <a:tab pos="8864600" algn="l"/>
                <a:tab pos="8877300" algn="l"/>
                <a:tab pos="8877300" algn="l"/>
                <a:tab pos="8877300" algn="l"/>
                <a:tab pos="8877300" algn="l"/>
                <a:tab pos="8877300" algn="l"/>
                <a:tab pos="8877300" algn="l"/>
              </a:tabLst>
              <a:defRPr b="1" sz="2200"/>
            </a:pPr>
            <a:r>
              <a:t>	Neben Mathematik Basisfach des Gymnasiums, da es für andere Fächer nutzbar ist (Sprachanalyse und -reflexion)</a:t>
            </a:r>
          </a:p>
        </p:txBody>
      </p:sp>
      <p:sp>
        <p:nvSpPr>
          <p:cNvPr id="368" name="Shape 277"/>
          <p:cNvSpPr txBox="1"/>
          <p:nvPr>
            <p:ph type="title"/>
          </p:nvPr>
        </p:nvSpPr>
        <p:spPr>
          <a:xfrm>
            <a:off x="426943" y="909116"/>
            <a:ext cx="8232483" cy="724703"/>
          </a:xfrm>
          <a:prstGeom prst="rect">
            <a:avLst/>
          </a:prstGeom>
        </p:spPr>
        <p:txBody>
          <a:bodyPr/>
          <a:lstStyle/>
          <a:p>
            <a:pPr>
              <a:tabLst>
                <a:tab pos="622300" algn="l"/>
                <a:tab pos="1282700" algn="l"/>
                <a:tab pos="1943100" algn="l"/>
                <a:tab pos="2603500" algn="l"/>
                <a:tab pos="3251200" algn="l"/>
                <a:tab pos="3937000" algn="l"/>
                <a:tab pos="4572000" algn="l"/>
                <a:tab pos="5232400" algn="l"/>
                <a:tab pos="5880100" algn="l"/>
                <a:tab pos="6540500" algn="l"/>
                <a:tab pos="7200900" algn="l"/>
                <a:tab pos="7874000" algn="l"/>
                <a:tab pos="8128000" algn="l"/>
                <a:tab pos="8534400" algn="l"/>
                <a:tab pos="8940800" algn="l"/>
                <a:tab pos="9347200" algn="l"/>
                <a:tab pos="9766300" algn="l"/>
                <a:tab pos="9766300" algn="l"/>
                <a:tab pos="9766300" algn="l"/>
              </a:tabLst>
              <a:defRPr b="1" sz="2400">
                <a:solidFill>
                  <a:srgbClr val="7DA647"/>
                </a:solidFill>
              </a:defRPr>
            </a:pPr>
            <a:r>
              <a:t>      </a:t>
            </a:r>
            <a:r>
              <a:rPr sz="2600"/>
              <a:t>Vertieftes Sprachverständnis</a:t>
            </a:r>
            <a:r>
              <a:rPr b="0">
                <a:solidFill>
                  <a:srgbClr val="FFFFFF"/>
                </a:solidFill>
              </a:rPr>
              <a:t>	</a:t>
            </a:r>
            <a:r>
              <a:rPr b="0" sz="3800">
                <a:solidFill>
                  <a:srgbClr val="FFFFFF"/>
                </a:solidFill>
              </a:rPr>
              <a:t>	</a:t>
            </a:r>
          </a:p>
        </p:txBody>
      </p:sp>
      <p:pic>
        <p:nvPicPr>
          <p:cNvPr id="369" name="image6.png" descr="image6.png"/>
          <p:cNvPicPr>
            <a:picLocks noChangeAspect="1"/>
          </p:cNvPicPr>
          <p:nvPr/>
        </p:nvPicPr>
        <p:blipFill>
          <a:blip r:embed="rId2">
            <a:extLst/>
          </a:blip>
          <a:stretch>
            <a:fillRect/>
          </a:stretch>
        </p:blipFill>
        <p:spPr>
          <a:xfrm>
            <a:off x="6269051" y="291352"/>
            <a:ext cx="2593364"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hape 280"/>
          <p:cNvSpPr txBox="1"/>
          <p:nvPr>
            <p:ph type="title"/>
          </p:nvPr>
        </p:nvSpPr>
        <p:spPr>
          <a:xfrm>
            <a:off x="328973" y="406293"/>
            <a:ext cx="8232483" cy="1063279"/>
          </a:xfrm>
          <a:prstGeom prst="rect">
            <a:avLst/>
          </a:prstGeom>
        </p:spPr>
        <p:txBody>
          <a:bodyPr/>
          <a:lstStyle/>
          <a:p>
            <a: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solidFill>
                  <a:srgbClr val="7DA647"/>
                </a:solidFill>
              </a:defRPr>
            </a:pPr>
            <a:r>
              <a:t>Systematik des Lateinischen</a:t>
            </a:r>
            <a:r>
              <a:rPr sz="3800">
                <a:solidFill>
                  <a:srgbClr val="FFFFFF"/>
                </a:solidFill>
              </a:rPr>
              <a:t> </a:t>
            </a:r>
          </a:p>
        </p:txBody>
      </p:sp>
      <p:sp>
        <p:nvSpPr>
          <p:cNvPr id="372" name="Shape 281"/>
          <p:cNvSpPr txBox="1"/>
          <p:nvPr>
            <p:ph type="body" idx="4294967295"/>
          </p:nvPr>
        </p:nvSpPr>
        <p:spPr>
          <a:xfrm>
            <a:off x="328973" y="-200908"/>
            <a:ext cx="8232483" cy="5872528"/>
          </a:xfrm>
          <a:prstGeom prst="rect">
            <a:avLst/>
          </a:prstGeom>
        </p:spPr>
        <p:txBody>
          <a:bodyPr lIns="0" tIns="0" rIns="0" bIns="0" anchor="ctr"/>
          <a:lstStyle/>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200">
                <a:solidFill>
                  <a:srgbClr val="FFFFFF"/>
                </a:solidFill>
              </a:defRPr>
            </a:pP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200">
                <a:solidFill>
                  <a:srgbClr val="FFFFFF"/>
                </a:solidFill>
              </a:defRPr>
            </a:pP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200">
                <a:solidFill>
                  <a:srgbClr val="FFFFFF"/>
                </a:solidFill>
              </a:defRPr>
            </a:pP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200">
                <a:solidFill>
                  <a:srgbClr val="FFFFFF"/>
                </a:solidFill>
              </a:defRPr>
            </a:pP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200">
                <a:solidFill>
                  <a:srgbClr val="FFFFFF"/>
                </a:solidFill>
              </a:defRPr>
            </a:pP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200">
                <a:solidFill>
                  <a:srgbClr val="FFFFFF"/>
                </a:solidFill>
              </a:defRPr>
            </a:pP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4800">
                <a:solidFill>
                  <a:srgbClr val="FFFFFF"/>
                </a:solidFill>
              </a:defRPr>
            </a:pP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4800">
                <a:solidFill>
                  <a:srgbClr val="FFFFFF"/>
                </a:solidFill>
              </a:defRPr>
            </a:pPr>
            <a:r>
              <a:t>   </a:t>
            </a:r>
            <a:r>
              <a:rPr>
                <a:solidFill>
                  <a:srgbClr val="000000"/>
                </a:solidFill>
              </a:rPr>
              <a:t>Bau des Textes</a:t>
            </a:r>
            <a:endParaRPr>
              <a:solidFill>
                <a:srgbClr val="000000"/>
              </a:solidFill>
            </a:endParaRPr>
          </a:p>
          <a:p>
            <a:pPr marL="0" indent="0" algn="ctr" defTabSz="407733">
              <a:lnSpc>
                <a:spcPct val="104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latin typeface="Symbol"/>
                <a:ea typeface="Symbol"/>
                <a:cs typeface="Symbol"/>
                <a:sym typeface="Symbol"/>
              </a:defRPr>
            </a:pPr>
            <a:r>
              <a:t>  Ý</a:t>
            </a: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3600"/>
            </a:pPr>
            <a:r>
              <a:t>   Modell des Satzes</a:t>
            </a:r>
          </a:p>
          <a:p>
            <a:pPr marL="0" indent="0" algn="ctr" defTabSz="407733">
              <a:lnSpc>
                <a:spcPct val="104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1800">
                <a:latin typeface="Symbol"/>
                <a:ea typeface="Symbol"/>
                <a:cs typeface="Symbol"/>
                <a:sym typeface="Symbol"/>
              </a:defRPr>
            </a:pPr>
            <a:r>
              <a:t>  Ý</a:t>
            </a: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200"/>
            </a:pPr>
            <a:r>
              <a:t>    Bezug zu einem</a:t>
            </a: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200"/>
            </a:pPr>
            <a:r>
              <a:t>    Beugungsschema</a:t>
            </a:r>
          </a:p>
          <a:p>
            <a:pPr marL="0" indent="0" algn="ctr" defTabSz="407733">
              <a:lnSpc>
                <a:spcPct val="104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2200">
                <a:latin typeface="Symbol"/>
                <a:ea typeface="Symbol"/>
                <a:cs typeface="Symbol"/>
                <a:sym typeface="Symbol"/>
              </a:defRPr>
            </a:pPr>
            <a:r>
              <a:t>  Ý</a:t>
            </a:r>
          </a:p>
          <a:p>
            <a: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1600"/>
            </a:pPr>
            <a:r>
              <a:t>     Bau des Wortes</a:t>
            </a:r>
          </a:p>
        </p:txBody>
      </p:sp>
      <p:sp>
        <p:nvSpPr>
          <p:cNvPr id="373" name="Shape 282"/>
          <p:cNvSpPr/>
          <p:nvPr/>
        </p:nvSpPr>
        <p:spPr>
          <a:xfrm>
            <a:off x="1308686" y="1469570"/>
            <a:ext cx="3103392" cy="4901456"/>
          </a:xfrm>
          <a:prstGeom prst="line">
            <a:avLst/>
          </a:prstGeom>
          <a:ln w="25400">
            <a:solidFill>
              <a:srgbClr val="000000"/>
            </a:solidFill>
            <a:miter/>
          </a:ln>
        </p:spPr>
        <p:txBody>
          <a:bodyPr lIns="41492" tIns="41492" rIns="41492" bIns="41492"/>
          <a:lstStyle/>
          <a:p>
            <a:pPr defTabSz="407733">
              <a:lnSpc>
                <a:spcPct val="93000"/>
              </a:lnSpc>
              <a:defRPr sz="1600">
                <a:latin typeface="Times New Roman"/>
                <a:ea typeface="Times New Roman"/>
                <a:cs typeface="Times New Roman"/>
                <a:sym typeface="Times New Roman"/>
              </a:defRPr>
            </a:pPr>
          </a:p>
        </p:txBody>
      </p:sp>
      <p:sp>
        <p:nvSpPr>
          <p:cNvPr id="374" name="Shape 283"/>
          <p:cNvSpPr/>
          <p:nvPr/>
        </p:nvSpPr>
        <p:spPr>
          <a:xfrm>
            <a:off x="1308686" y="1469572"/>
            <a:ext cx="6533829" cy="1441"/>
          </a:xfrm>
          <a:prstGeom prst="line">
            <a:avLst/>
          </a:prstGeom>
          <a:ln w="25400">
            <a:solidFill>
              <a:srgbClr val="000000"/>
            </a:solidFill>
            <a:miter/>
          </a:ln>
        </p:spPr>
        <p:txBody>
          <a:bodyPr lIns="41492" tIns="41492" rIns="41492" bIns="41492"/>
          <a:lstStyle/>
          <a:p>
            <a:pPr defTabSz="407733">
              <a:lnSpc>
                <a:spcPct val="93000"/>
              </a:lnSpc>
              <a:defRPr sz="1600">
                <a:latin typeface="Times New Roman"/>
                <a:ea typeface="Times New Roman"/>
                <a:cs typeface="Times New Roman"/>
                <a:sym typeface="Times New Roman"/>
              </a:defRPr>
            </a:pPr>
          </a:p>
        </p:txBody>
      </p:sp>
      <p:sp>
        <p:nvSpPr>
          <p:cNvPr id="375" name="Shape 284"/>
          <p:cNvSpPr/>
          <p:nvPr/>
        </p:nvSpPr>
        <p:spPr>
          <a:xfrm flipV="1">
            <a:off x="4412075" y="1452281"/>
            <a:ext cx="3430443" cy="4936034"/>
          </a:xfrm>
          <a:prstGeom prst="line">
            <a:avLst/>
          </a:prstGeom>
          <a:ln w="25400">
            <a:solidFill>
              <a:srgbClr val="000000"/>
            </a:solidFill>
            <a:miter/>
          </a:ln>
        </p:spPr>
        <p:txBody>
          <a:bodyPr lIns="41492" tIns="41492" rIns="41492" bIns="41492"/>
          <a:lstStyle/>
          <a:p>
            <a:pPr defTabSz="407733">
              <a:lnSpc>
                <a:spcPct val="93000"/>
              </a:lnSpc>
              <a:defRPr sz="1600">
                <a:latin typeface="Times New Roman"/>
                <a:ea typeface="Times New Roman"/>
                <a:cs typeface="Times New Roman"/>
                <a:sym typeface="Times New Roman"/>
              </a:defRPr>
            </a:pPr>
          </a:p>
        </p:txBody>
      </p:sp>
      <p:sp>
        <p:nvSpPr>
          <p:cNvPr id="376" name="Shape 285"/>
          <p:cNvSpPr txBox="1"/>
          <p:nvPr/>
        </p:nvSpPr>
        <p:spPr>
          <a:xfrm>
            <a:off x="1285634" y="4856789"/>
            <a:ext cx="1635197" cy="338669"/>
          </a:xfrm>
          <a:prstGeom prst="rect">
            <a:avLst/>
          </a:prstGeom>
          <a:ln w="12700">
            <a:miter lim="400000"/>
          </a:ln>
          <a:extLst>
            <a:ext uri="{C572A759-6A51-4108-AA02-DFA0A04FC94B}">
              <ma14:wrappingTextBoxFlag xmlns:ma14="http://schemas.microsoft.com/office/mac/drawingml/2011/main" val="1"/>
            </a:ext>
          </a:extLst>
        </p:spPr>
        <p:txBody>
          <a:bodyPr wrap="none" lIns="40839" tIns="40839" rIns="40839" bIns="40839">
            <a:spAutoFit/>
          </a:bodyPr>
          <a:lstStyle>
            <a:lvl1pPr defTabSz="407733">
              <a:lnSpc>
                <a:spcPct val="88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a:latin typeface="Times New Roman"/>
                <a:ea typeface="Times New Roman"/>
                <a:cs typeface="Times New Roman"/>
                <a:sym typeface="Times New Roman"/>
              </a:defRPr>
            </a:lvl1pPr>
          </a:lstStyle>
          <a:p>
            <a:pPr/>
            <a:r>
              <a:t>Vorgehensweise</a:t>
            </a:r>
          </a:p>
        </p:txBody>
      </p:sp>
      <p:sp>
        <p:nvSpPr>
          <p:cNvPr id="377" name="Shape 286"/>
          <p:cNvSpPr/>
          <p:nvPr/>
        </p:nvSpPr>
        <p:spPr>
          <a:xfrm flipV="1">
            <a:off x="2124155" y="2449285"/>
            <a:ext cx="1443" cy="2321061"/>
          </a:xfrm>
          <a:prstGeom prst="line">
            <a:avLst/>
          </a:prstGeom>
          <a:ln w="25400">
            <a:solidFill>
              <a:srgbClr val="DC2300"/>
            </a:solidFill>
            <a:miter/>
            <a:tailEnd type="triangle"/>
          </a:ln>
        </p:spPr>
        <p:txBody>
          <a:bodyPr lIns="41492" tIns="41492" rIns="41492" bIns="41492"/>
          <a:lstStyle/>
          <a:p>
            <a:pPr defTabSz="407733">
              <a:lnSpc>
                <a:spcPct val="93000"/>
              </a:lnSpc>
              <a:defRPr sz="1600">
                <a:latin typeface="Times New Roman"/>
                <a:ea typeface="Times New Roman"/>
                <a:cs typeface="Times New Roman"/>
                <a:sym typeface="Times New Roman"/>
              </a:defRPr>
            </a:pPr>
          </a:p>
        </p:txBody>
      </p:sp>
      <p:pic>
        <p:nvPicPr>
          <p:cNvPr id="378" name="image6.png" descr="image6.png"/>
          <p:cNvPicPr>
            <a:picLocks noChangeAspect="1"/>
          </p:cNvPicPr>
          <p:nvPr/>
        </p:nvPicPr>
        <p:blipFill>
          <a:blip r:embed="rId2">
            <a:extLst/>
          </a:blip>
          <a:stretch>
            <a:fillRect/>
          </a:stretch>
        </p:blipFill>
        <p:spPr>
          <a:xfrm>
            <a:off x="6370651" y="215152"/>
            <a:ext cx="2593364"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 name="Shape 289"/>
          <p:cNvSpPr txBox="1"/>
          <p:nvPr>
            <p:ph type="title"/>
          </p:nvPr>
        </p:nvSpPr>
        <p:spPr>
          <a:xfrm>
            <a:off x="491777" y="489857"/>
            <a:ext cx="8231043" cy="1143961"/>
          </a:xfrm>
          <a:prstGeom prst="rect">
            <a:avLst/>
          </a:prstGeom>
        </p:spPr>
        <p:txBody>
          <a:bodyPr/>
          <a:lstStyle>
            <a:lvl1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solidFill>
                  <a:srgbClr val="7DA647"/>
                </a:solidFill>
              </a:defRPr>
            </a:lvl1pPr>
          </a:lstStyle>
          <a:p>
            <a:pPr/>
            <a:r>
              <a:t>Lateinische Texte</a:t>
            </a:r>
          </a:p>
        </p:txBody>
      </p:sp>
      <p:sp>
        <p:nvSpPr>
          <p:cNvPr id="381" name="Shape 290"/>
          <p:cNvSpPr txBox="1"/>
          <p:nvPr>
            <p:ph type="body" sz="half" idx="1"/>
          </p:nvPr>
        </p:nvSpPr>
        <p:spPr>
          <a:xfrm>
            <a:off x="458639" y="1605002"/>
            <a:ext cx="4016832" cy="4552791"/>
          </a:xfrm>
          <a:prstGeom prst="rect">
            <a:avLst/>
          </a:prstGeom>
        </p:spPr>
        <p:txBody>
          <a:bodyPr/>
          <a:lstStyle/>
          <a:p>
            <a:pPr>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a:solidFill>
                  <a:srgbClr val="000000"/>
                </a:solidFill>
              </a:defRPr>
            </a:pPr>
            <a:r>
              <a:t>Kunsttexte in der</a:t>
            </a:r>
          </a:p>
          <a:p>
            <a:pPr>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a:solidFill>
                  <a:srgbClr val="000000"/>
                </a:solidFill>
              </a:defRPr>
            </a:pPr>
            <a:r>
              <a:t>Anfangsphase</a:t>
            </a:r>
          </a:p>
        </p:txBody>
      </p:sp>
      <p:sp>
        <p:nvSpPr>
          <p:cNvPr id="382" name="Shape 291"/>
          <p:cNvSpPr/>
          <p:nvPr/>
        </p:nvSpPr>
        <p:spPr>
          <a:xfrm>
            <a:off x="3432361" y="2940583"/>
            <a:ext cx="1960871" cy="1443"/>
          </a:xfrm>
          <a:prstGeom prst="line">
            <a:avLst/>
          </a:prstGeom>
          <a:ln w="88900">
            <a:solidFill>
              <a:srgbClr val="800000"/>
            </a:solidFill>
            <a:miter/>
            <a:tailEnd type="triangle"/>
          </a:ln>
        </p:spPr>
        <p:txBody>
          <a:bodyPr lIns="41492" tIns="41492" rIns="41492" bIns="41492"/>
          <a:lstStyle/>
          <a:p>
            <a:pPr defTabSz="407733">
              <a:lnSpc>
                <a:spcPct val="93000"/>
              </a:lnSpc>
              <a:defRPr sz="1600">
                <a:latin typeface="Times New Roman"/>
                <a:ea typeface="Times New Roman"/>
                <a:cs typeface="Times New Roman"/>
                <a:sym typeface="Times New Roman"/>
              </a:defRPr>
            </a:pPr>
          </a:p>
        </p:txBody>
      </p:sp>
      <p:sp>
        <p:nvSpPr>
          <p:cNvPr id="383" name="Shape 292"/>
          <p:cNvSpPr txBox="1"/>
          <p:nvPr/>
        </p:nvSpPr>
        <p:spPr>
          <a:xfrm>
            <a:off x="5253477" y="1638611"/>
            <a:ext cx="3352463" cy="783084"/>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defTabSz="407733">
              <a:lnSpc>
                <a:spcPct val="87000"/>
              </a:lnSpc>
              <a:spcBef>
                <a:spcPts val="9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latin typeface="+mn-lt"/>
                <a:ea typeface="+mn-ea"/>
                <a:cs typeface="+mn-cs"/>
                <a:sym typeface="Arial"/>
              </a:defRPr>
            </a:pPr>
            <a:r>
              <a:t>Originaltexte in  der </a:t>
            </a:r>
          </a:p>
          <a:p>
            <a:pPr defTabSz="407733">
              <a:lnSpc>
                <a:spcPct val="87000"/>
              </a:lnSpc>
              <a:spcBef>
                <a:spcPts val="900"/>
              </a:spcBef>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latin typeface="+mn-lt"/>
                <a:ea typeface="+mn-ea"/>
                <a:cs typeface="+mn-cs"/>
                <a:sym typeface="Arial"/>
              </a:defRPr>
            </a:pPr>
            <a:r>
              <a:t>Lektürephase</a:t>
            </a:r>
          </a:p>
        </p:txBody>
      </p:sp>
      <p:sp>
        <p:nvSpPr>
          <p:cNvPr id="384" name="Shape 293"/>
          <p:cNvSpPr txBox="1"/>
          <p:nvPr/>
        </p:nvSpPr>
        <p:spPr>
          <a:xfrm>
            <a:off x="456478" y="3556000"/>
            <a:ext cx="8231044" cy="1182174"/>
          </a:xfrm>
          <a:prstGeom prst="rect">
            <a:avLst/>
          </a:prstGeom>
          <a:ln w="12700">
            <a:miter lim="400000"/>
          </a:ln>
          <a:extLst>
            <a:ext uri="{C572A759-6A51-4108-AA02-DFA0A04FC94B}">
              <ma14:wrappingTextBoxFlag xmlns:ma14="http://schemas.microsoft.com/office/mac/drawingml/2011/main" val="1"/>
            </a:ext>
          </a:extLst>
        </p:spPr>
        <p:txBody>
          <a:bodyPr lIns="40839" tIns="40839" rIns="40839" bIns="40839">
            <a:spAutoFit/>
          </a:bodyPr>
          <a:lstStyle/>
          <a:p>
            <a:pPr lvl="1" indent="0" defTabSz="407733">
              <a:lnSpc>
                <a:spcPct val="93000"/>
              </a:lnSpc>
              <a:tabLst>
                <a:tab pos="381000" algn="l"/>
                <a:tab pos="787400" algn="l"/>
                <a:tab pos="1193800" algn="l"/>
                <a:tab pos="1612900" algn="l"/>
                <a:tab pos="2006600" algn="l"/>
                <a:tab pos="2413000" algn="l"/>
                <a:tab pos="2832100" algn="l"/>
                <a:tab pos="3238500" algn="l"/>
                <a:tab pos="3644900" algn="l"/>
                <a:tab pos="4051300" algn="l"/>
                <a:tab pos="4457700" algn="l"/>
                <a:tab pos="4876800" algn="l"/>
                <a:tab pos="5270500" algn="l"/>
                <a:tab pos="5676900" algn="l"/>
                <a:tab pos="6096000" algn="l"/>
                <a:tab pos="6489700" algn="l"/>
                <a:tab pos="6908800" algn="l"/>
                <a:tab pos="7315200" algn="l"/>
                <a:tab pos="7721600" algn="l"/>
                <a:tab pos="8128000" algn="l"/>
                <a:tab pos="8128000" algn="l"/>
                <a:tab pos="8534400" algn="l"/>
                <a:tab pos="8953500" algn="l"/>
                <a:tab pos="9347200" algn="l"/>
                <a:tab pos="9766300" algn="l"/>
                <a:tab pos="9766300" algn="l"/>
                <a:tab pos="9766300" algn="l"/>
              </a:tabLst>
              <a:defRPr b="1" sz="2000">
                <a:latin typeface="+mn-lt"/>
                <a:ea typeface="+mn-ea"/>
                <a:cs typeface="+mn-cs"/>
                <a:sym typeface="Arial"/>
              </a:defRPr>
            </a:pPr>
            <a:r>
              <a:t>zunächst vereinfachte Texte	               unveränderte Texte</a:t>
            </a:r>
          </a:p>
          <a:p>
            <a:pPr defTabSz="407733">
              <a:lnSpc>
                <a:spcPct val="93000"/>
              </a:lnSpc>
              <a:tabLst>
                <a:tab pos="381000" algn="l"/>
                <a:tab pos="787400" algn="l"/>
                <a:tab pos="1193800" algn="l"/>
                <a:tab pos="1612900" algn="l"/>
                <a:tab pos="2006600" algn="l"/>
                <a:tab pos="2413000" algn="l"/>
                <a:tab pos="2832100" algn="l"/>
                <a:tab pos="3238500" algn="l"/>
                <a:tab pos="3644900" algn="l"/>
                <a:tab pos="4051300" algn="l"/>
                <a:tab pos="4457700" algn="l"/>
                <a:tab pos="4876800" algn="l"/>
                <a:tab pos="5270500" algn="l"/>
                <a:tab pos="5676900" algn="l"/>
                <a:tab pos="6096000" algn="l"/>
                <a:tab pos="6489700" algn="l"/>
                <a:tab pos="6908800" algn="l"/>
                <a:tab pos="7315200" algn="l"/>
                <a:tab pos="7721600" algn="l"/>
                <a:tab pos="8128000" algn="l"/>
                <a:tab pos="8128000" algn="l"/>
                <a:tab pos="8534400" algn="l"/>
                <a:tab pos="8953500" algn="l"/>
                <a:tab pos="9347200" algn="l"/>
                <a:tab pos="9766300" algn="l"/>
                <a:tab pos="9766300" algn="l"/>
                <a:tab pos="9766300" algn="l"/>
              </a:tabLst>
              <a:defRPr b="1" sz="2000">
                <a:latin typeface="+mn-lt"/>
                <a:ea typeface="+mn-ea"/>
                <a:cs typeface="+mn-cs"/>
                <a:sym typeface="Arial"/>
              </a:defRPr>
            </a:pPr>
          </a:p>
          <a:p>
            <a:pPr lvl="2" indent="0" defTabSz="407733">
              <a:lnSpc>
                <a:spcPct val="93000"/>
              </a:lnSpc>
              <a:tabLst>
                <a:tab pos="381000" algn="l"/>
                <a:tab pos="787400" algn="l"/>
                <a:tab pos="1193800" algn="l"/>
                <a:tab pos="1612900" algn="l"/>
                <a:tab pos="2006600" algn="l"/>
                <a:tab pos="2413000" algn="l"/>
                <a:tab pos="2832100" algn="l"/>
                <a:tab pos="3238500" algn="l"/>
                <a:tab pos="3644900" algn="l"/>
                <a:tab pos="4051300" algn="l"/>
                <a:tab pos="4457700" algn="l"/>
                <a:tab pos="4876800" algn="l"/>
                <a:tab pos="5270500" algn="l"/>
                <a:tab pos="5676900" algn="l"/>
                <a:tab pos="6096000" algn="l"/>
                <a:tab pos="6489700" algn="l"/>
                <a:tab pos="6908800" algn="l"/>
                <a:tab pos="7315200" algn="l"/>
                <a:tab pos="7721600" algn="l"/>
                <a:tab pos="8128000" algn="l"/>
                <a:tab pos="8128000" algn="l"/>
                <a:tab pos="8534400" algn="l"/>
                <a:tab pos="8953500" algn="l"/>
                <a:tab pos="9347200" algn="l"/>
                <a:tab pos="9766300" algn="l"/>
                <a:tab pos="9766300" algn="l"/>
                <a:tab pos="9766300" algn="l"/>
              </a:tabLst>
              <a:defRPr b="1" sz="2000">
                <a:latin typeface="+mn-lt"/>
                <a:ea typeface="+mn-ea"/>
                <a:cs typeface="+mn-cs"/>
                <a:sym typeface="Arial"/>
              </a:defRPr>
            </a:pPr>
            <a:r>
              <a:t>Ziel: Spracherwerb anhand		         Ziel: Interpretation usw.             altersgemäßer Texte </a:t>
            </a:r>
          </a:p>
        </p:txBody>
      </p:sp>
      <p:pic>
        <p:nvPicPr>
          <p:cNvPr id="385" name="image6.png" descr="image6.png"/>
          <p:cNvPicPr>
            <a:picLocks noChangeAspect="1"/>
          </p:cNvPicPr>
          <p:nvPr/>
        </p:nvPicPr>
        <p:blipFill>
          <a:blip r:embed="rId2">
            <a:extLst/>
          </a:blip>
          <a:stretch>
            <a:fillRect/>
          </a:stretch>
        </p:blipFill>
        <p:spPr>
          <a:xfrm>
            <a:off x="6535751" y="100852"/>
            <a:ext cx="2593364"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296"/>
          <p:cNvSpPr txBox="1"/>
          <p:nvPr>
            <p:ph type="title"/>
          </p:nvPr>
        </p:nvSpPr>
        <p:spPr>
          <a:xfrm>
            <a:off x="428384" y="571979"/>
            <a:ext cx="8231043" cy="1061839"/>
          </a:xfrm>
          <a:prstGeom prst="rect">
            <a:avLst/>
          </a:prstGeom>
        </p:spPr>
        <p:txBody>
          <a:bodyPr/>
          <a:lstStyle/>
          <a:p>
            <a: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solidFill>
                  <a:srgbClr val="7DA647"/>
                </a:solidFill>
              </a:defRPr>
            </a:pPr>
            <a:r>
              <a:t>Römische Kultur</a:t>
            </a:r>
            <a:br/>
            <a:r>
              <a:t>Fortwirken in der europäischen Tradition</a:t>
            </a:r>
          </a:p>
        </p:txBody>
      </p:sp>
      <p:pic>
        <p:nvPicPr>
          <p:cNvPr id="388" name="image3.png" descr="image3.png"/>
          <p:cNvPicPr>
            <a:picLocks noChangeAspect="1"/>
          </p:cNvPicPr>
          <p:nvPr/>
        </p:nvPicPr>
        <p:blipFill>
          <a:blip r:embed="rId3">
            <a:extLst/>
          </a:blip>
          <a:stretch>
            <a:fillRect/>
          </a:stretch>
        </p:blipFill>
        <p:spPr>
          <a:xfrm>
            <a:off x="656024" y="2123674"/>
            <a:ext cx="3757493" cy="2123676"/>
          </a:xfrm>
          <a:prstGeom prst="rect">
            <a:avLst/>
          </a:prstGeom>
          <a:ln w="12700">
            <a:miter lim="400000"/>
          </a:ln>
        </p:spPr>
      </p:pic>
      <p:pic>
        <p:nvPicPr>
          <p:cNvPr id="389" name="image5.png" descr="image5.png"/>
          <p:cNvPicPr>
            <a:picLocks noChangeAspect="1"/>
          </p:cNvPicPr>
          <p:nvPr/>
        </p:nvPicPr>
        <p:blipFill>
          <a:blip r:embed="rId4">
            <a:extLst/>
          </a:blip>
          <a:stretch>
            <a:fillRect/>
          </a:stretch>
        </p:blipFill>
        <p:spPr>
          <a:xfrm>
            <a:off x="4903373" y="2123674"/>
            <a:ext cx="3757494" cy="2777779"/>
          </a:xfrm>
          <a:prstGeom prst="rect">
            <a:avLst/>
          </a:prstGeom>
          <a:ln w="12700">
            <a:miter lim="400000"/>
          </a:ln>
        </p:spPr>
      </p:pic>
      <p:sp>
        <p:nvSpPr>
          <p:cNvPr id="390" name="Shape 299"/>
          <p:cNvSpPr txBox="1"/>
          <p:nvPr/>
        </p:nvSpPr>
        <p:spPr>
          <a:xfrm>
            <a:off x="1145881" y="5227063"/>
            <a:ext cx="7025129" cy="909940"/>
          </a:xfrm>
          <a:prstGeom prst="rect">
            <a:avLst/>
          </a:prstGeom>
          <a:ln w="12700">
            <a:miter lim="400000"/>
          </a:ln>
          <a:extLst>
            <a:ext uri="{C572A759-6A51-4108-AA02-DFA0A04FC94B}">
              <ma14:wrappingTextBoxFlag xmlns:ma14="http://schemas.microsoft.com/office/mac/drawingml/2011/main" val="1"/>
            </a:ext>
          </a:extLst>
        </p:spPr>
        <p:txBody>
          <a:bodyPr lIns="40839" tIns="40839" rIns="40839" bIns="40839">
            <a:spAutoFit/>
          </a:bodyPr>
          <a:lstStyle/>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Ist ein Mensch ohne Gedächtnis vorstellbar? </a:t>
            </a:r>
          </a:p>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p>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Ebenso ist eine Kultur ohne Gedächtnis nicht vorstellbar.</a:t>
            </a:r>
          </a:p>
        </p:txBody>
      </p:sp>
      <p:pic>
        <p:nvPicPr>
          <p:cNvPr id="391" name="image6.png" descr="image6.png"/>
          <p:cNvPicPr>
            <a:picLocks noChangeAspect="1"/>
          </p:cNvPicPr>
          <p:nvPr/>
        </p:nvPicPr>
        <p:blipFill>
          <a:blip r:embed="rId5">
            <a:extLst/>
          </a:blip>
          <a:stretch>
            <a:fillRect/>
          </a:stretch>
        </p:blipFill>
        <p:spPr>
          <a:xfrm>
            <a:off x="6535751" y="100852"/>
            <a:ext cx="2593364"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Shape 304"/>
          <p:cNvSpPr txBox="1"/>
          <p:nvPr>
            <p:ph type="title"/>
          </p:nvPr>
        </p:nvSpPr>
        <p:spPr>
          <a:xfrm>
            <a:off x="491778" y="1143960"/>
            <a:ext cx="8232482" cy="1063279"/>
          </a:xfrm>
          <a:prstGeom prst="rect">
            <a:avLst/>
          </a:prstGeom>
        </p:spPr>
        <p:txBody>
          <a:bodyPr/>
          <a:lstStyle/>
          <a:p>
            <a: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solidFill>
                  <a:srgbClr val="7DA647"/>
                </a:solidFill>
              </a:defRPr>
            </a:pPr>
            <a:r>
              <a:t>Leistungen des Faches Latein</a:t>
            </a:r>
            <a:r>
              <a:rPr b="0"/>
              <a:t> </a:t>
            </a:r>
            <a:br>
              <a:rPr b="0"/>
            </a:br>
            <a:r>
              <a:rPr sz="2200"/>
              <a:t>Ergebnisse einer aktuellen Elternumfrage (in D und A)</a:t>
            </a:r>
          </a:p>
        </p:txBody>
      </p:sp>
      <p:sp>
        <p:nvSpPr>
          <p:cNvPr id="396" name="Shape 305"/>
          <p:cNvSpPr txBox="1"/>
          <p:nvPr>
            <p:ph type="body" idx="4294967295"/>
          </p:nvPr>
        </p:nvSpPr>
        <p:spPr>
          <a:xfrm>
            <a:off x="491778" y="2123674"/>
            <a:ext cx="8232482" cy="4446175"/>
          </a:xfrm>
          <a:prstGeom prst="rect">
            <a:avLst/>
          </a:prstGeom>
        </p:spPr>
        <p:txBody>
          <a:bodyPr lIns="0" tIns="0" rIns="0" bIns="0" anchor="ctr"/>
          <a:lstStyle/>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sz="2800">
                <a:solidFill>
                  <a:srgbClr val="FFFFFF"/>
                </a:solidFill>
              </a:defRPr>
            </a:pPr>
            <a:r>
              <a:t>	</a:t>
            </a:r>
            <a:r>
              <a:rPr b="1" sz="2200">
                <a:solidFill>
                  <a:srgbClr val="000000"/>
                </a:solidFill>
              </a:rPr>
              <a:t>1. 	Vertieftes Sprachverständnis</a:t>
            </a:r>
            <a:endParaRPr b="1" sz="2200">
              <a:solidFill>
                <a:srgbClr val="000000"/>
              </a:solidFill>
            </a:endParaRP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pPr>
            <a:r>
              <a:t>	2. 	Brücke zu modernen Fremdsprachen</a:t>
            </a: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pPr>
            <a:r>
              <a:t>	3. 	(Denkschulung)</a:t>
            </a: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pPr>
            <a:r>
              <a:t>	4. 	Erhöhung der muttersprachlichen Kompetenz</a:t>
            </a: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pPr>
            <a:r>
              <a:t>	5.	Aneignung eines Europa-Bewusstseins</a:t>
            </a: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pPr>
            <a:r>
              <a:t>	6. Vertrautwerden mit Grammatikwissen</a:t>
            </a: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pPr>
            <a:r>
              <a:t>	7.	(Charakterbildung)</a:t>
            </a: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pPr>
            <a:r>
              <a:t>	8.	(Stärkung der Kritikfähigkeit)</a:t>
            </a: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pPr>
            <a:r>
              <a:t>	9.	(Erhöhung der Lesekompetenz)</a:t>
            </a:r>
          </a:p>
          <a:p>
            <a:pPr marL="0" indent="0" defTabSz="407733">
              <a:lnSpc>
                <a:spcPct val="87000"/>
              </a:lnSpc>
              <a:spcBef>
                <a:spcPts val="0"/>
              </a:spcBef>
              <a:buSzTx/>
              <a:buNone/>
              <a:tabLst>
                <a:tab pos="304800" algn="l"/>
                <a:tab pos="622300" algn="l"/>
                <a:tab pos="1282700" algn="l"/>
                <a:tab pos="1955800" algn="l"/>
                <a:tab pos="2603500" algn="l"/>
                <a:tab pos="3251200" algn="l"/>
                <a:tab pos="3911600" algn="l"/>
                <a:tab pos="4572000" algn="l"/>
                <a:tab pos="5232400" algn="l"/>
                <a:tab pos="5892800" algn="l"/>
                <a:tab pos="6540500" algn="l"/>
                <a:tab pos="7200900" algn="l"/>
                <a:tab pos="7848600" algn="l"/>
                <a:tab pos="8128000" algn="l"/>
                <a:tab pos="8534400" algn="l"/>
                <a:tab pos="8940800" algn="l"/>
                <a:tab pos="9347200" algn="l"/>
                <a:tab pos="9753600" algn="l"/>
                <a:tab pos="9753600" algn="l"/>
                <a:tab pos="9766300" algn="l"/>
                <a:tab pos="9766300" algn="l"/>
                <a:tab pos="9766300" algn="l"/>
                <a:tab pos="9766300" algn="l"/>
                <a:tab pos="9766300" algn="l"/>
                <a:tab pos="9766300" algn="l"/>
                <a:tab pos="9766300" algn="l"/>
                <a:tab pos="9766300" algn="l"/>
              </a:tabLst>
              <a:defRPr b="1" sz="2200">
                <a:solidFill>
                  <a:srgbClr val="FFFFFF"/>
                </a:solidFill>
              </a:defRPr>
            </a:pPr>
            <a:r>
              <a:t>    </a:t>
            </a:r>
          </a:p>
        </p:txBody>
      </p:sp>
      <p:pic>
        <p:nvPicPr>
          <p:cNvPr id="397" name="image6.png" descr="image6.png"/>
          <p:cNvPicPr>
            <a:picLocks noChangeAspect="1"/>
          </p:cNvPicPr>
          <p:nvPr/>
        </p:nvPicPr>
        <p:blipFill>
          <a:blip r:embed="rId2">
            <a:extLst/>
          </a:blip>
          <a:stretch>
            <a:fillRect/>
          </a:stretch>
        </p:blipFill>
        <p:spPr>
          <a:xfrm>
            <a:off x="6537191" y="100852"/>
            <a:ext cx="2593362"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itel 1"/>
          <p:cNvSpPr txBox="1"/>
          <p:nvPr/>
        </p:nvSpPr>
        <p:spPr>
          <a:xfrm>
            <a:off x="522314" y="401498"/>
            <a:ext cx="8228767" cy="16256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829453">
              <a:defRPr b="1" sz="2800">
                <a:solidFill>
                  <a:srgbClr val="324783"/>
                </a:solidFill>
                <a:latin typeface="Trebuchet MS"/>
                <a:ea typeface="Trebuchet MS"/>
                <a:cs typeface="Trebuchet MS"/>
                <a:sym typeface="Trebuchet MS"/>
              </a:defRPr>
            </a:pPr>
            <a:r>
              <a:t>    </a:t>
            </a:r>
            <a:endParaRPr sz="1200">
              <a:latin typeface="Gill Sans"/>
              <a:ea typeface="Gill Sans"/>
              <a:cs typeface="Gill Sans"/>
              <a:sym typeface="Gill Sans"/>
            </a:endParaRPr>
          </a:p>
          <a:p>
            <a:pPr defTabSz="829453">
              <a:defRPr b="1" sz="2800">
                <a:solidFill>
                  <a:srgbClr val="324783"/>
                </a:solidFill>
                <a:latin typeface="Trebuchet MS"/>
                <a:ea typeface="Trebuchet MS"/>
                <a:cs typeface="Trebuchet MS"/>
                <a:sym typeface="Trebuchet MS"/>
              </a:defRPr>
            </a:pPr>
            <a:r>
              <a:t>Rahmenbedingungen 2. Fremdsprache</a:t>
            </a:r>
            <a:endParaRPr sz="1200">
              <a:latin typeface="Gill Sans"/>
              <a:ea typeface="Gill Sans"/>
              <a:cs typeface="Gill Sans"/>
              <a:sym typeface="Gill Sans"/>
            </a:endParaRPr>
          </a:p>
          <a:p>
            <a:pPr defTabSz="829453">
              <a:defRPr b="1" sz="2800">
                <a:solidFill>
                  <a:srgbClr val="324783"/>
                </a:solidFill>
                <a:latin typeface="Trebuchet MS"/>
                <a:ea typeface="Trebuchet MS"/>
                <a:cs typeface="Trebuchet MS"/>
                <a:sym typeface="Trebuchet MS"/>
              </a:defRPr>
            </a:pPr>
          </a:p>
          <a:p>
            <a:pPr defTabSz="829453">
              <a:defRPr b="1" sz="2800">
                <a:solidFill>
                  <a:srgbClr val="324783"/>
                </a:solidFill>
                <a:latin typeface="Trebuchet MS"/>
                <a:ea typeface="Trebuchet MS"/>
                <a:cs typeface="Trebuchet MS"/>
                <a:sym typeface="Trebuchet MS"/>
              </a:defRPr>
            </a:pPr>
            <a:r>
              <a:t> </a:t>
            </a:r>
          </a:p>
        </p:txBody>
      </p:sp>
      <p:grpSp>
        <p:nvGrpSpPr>
          <p:cNvPr id="187" name="Text Box 2"/>
          <p:cNvGrpSpPr/>
          <p:nvPr/>
        </p:nvGrpSpPr>
        <p:grpSpPr>
          <a:xfrm>
            <a:off x="456482" y="1795867"/>
            <a:ext cx="8229596" cy="4115458"/>
            <a:chOff x="0" y="0"/>
            <a:chExt cx="8229595" cy="4115457"/>
          </a:xfrm>
        </p:grpSpPr>
        <p:sp>
          <p:nvSpPr>
            <p:cNvPr id="185" name="Rechteck"/>
            <p:cNvSpPr/>
            <p:nvPr/>
          </p:nvSpPr>
          <p:spPr>
            <a:xfrm>
              <a:off x="0" y="0"/>
              <a:ext cx="8229596" cy="4115458"/>
            </a:xfrm>
            <a:prstGeom prst="rect">
              <a:avLst/>
            </a:prstGeom>
            <a:solidFill>
              <a:srgbClr val="EEEEEE"/>
            </a:solidFill>
            <a:ln w="12700" cap="flat">
              <a:noFill/>
              <a:miter lim="400000"/>
            </a:ln>
            <a:effectLst/>
          </p:spPr>
          <p:txBody>
            <a:bodyPr wrap="square" lIns="35718" tIns="35718" rIns="35718" bIns="35718" numCol="1" anchor="t">
              <a:noAutofit/>
            </a:bodyPr>
            <a:lstStyle/>
            <a:p>
              <a:pPr marL="293899" indent="-293899" defTabSz="829453">
                <a:spcBef>
                  <a:spcPts val="1200"/>
                </a:spcBef>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sz="3200">
                  <a:latin typeface="Trebuchet MS"/>
                  <a:ea typeface="Trebuchet MS"/>
                  <a:cs typeface="Trebuchet MS"/>
                  <a:sym typeface="Trebuchet MS"/>
                </a:defRPr>
              </a:pPr>
            </a:p>
          </p:txBody>
        </p:sp>
        <p:sp>
          <p:nvSpPr>
            <p:cNvPr id="186" name="Sekundarstufe 1…"/>
            <p:cNvSpPr/>
            <p:nvPr/>
          </p:nvSpPr>
          <p:spPr>
            <a:xfrm>
              <a:off x="39192" y="0"/>
              <a:ext cx="815121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42450" tIns="42450" rIns="42450" bIns="42450" numCol="1" anchor="t">
              <a:spAutoFit/>
            </a:bodyPr>
            <a:lstStyle/>
            <a:p>
              <a:pPr lvl="1" indent="696650" defTabSz="829453">
                <a:spcBef>
                  <a:spcPts val="900"/>
                </a:spcBef>
                <a:defRPr b="1" u="sng">
                  <a:latin typeface="Trebuchet MS"/>
                  <a:ea typeface="Trebuchet MS"/>
                  <a:cs typeface="Trebuchet MS"/>
                  <a:sym typeface="Trebuchet MS"/>
                </a:defRPr>
              </a:pPr>
              <a:r>
                <a:t>Sekundarstufe 1</a:t>
              </a:r>
              <a:endParaRPr sz="1200">
                <a:latin typeface="Gill Sans"/>
                <a:ea typeface="Gill Sans"/>
                <a:cs typeface="Gill Sans"/>
                <a:sym typeface="Gill Sans"/>
              </a:endParaRPr>
            </a:p>
            <a:p>
              <a:pPr lvl="1" indent="696650" defTabSz="829453">
                <a:spcBef>
                  <a:spcPts val="900"/>
                </a:spcBef>
                <a:defRPr>
                  <a:latin typeface="Trebuchet MS"/>
                  <a:ea typeface="Trebuchet MS"/>
                  <a:cs typeface="Trebuchet MS"/>
                  <a:sym typeface="Trebuchet MS"/>
                </a:defRPr>
              </a:pPr>
              <a:r>
                <a:t>1. Fremdsprache ab Klasse 5</a:t>
              </a:r>
              <a:br/>
              <a:r>
                <a:t>- Englisch </a:t>
              </a:r>
              <a:endParaRPr sz="1200">
                <a:latin typeface="Gill Sans"/>
                <a:ea typeface="Gill Sans"/>
                <a:cs typeface="Gill Sans"/>
                <a:sym typeface="Gill Sans"/>
              </a:endParaRPr>
            </a:p>
            <a:p>
              <a:pPr lvl="1" indent="696650" defTabSz="829453">
                <a:spcBef>
                  <a:spcPts val="900"/>
                </a:spcBef>
                <a:defRPr b="1">
                  <a:latin typeface="Trebuchet MS"/>
                  <a:ea typeface="Trebuchet MS"/>
                  <a:cs typeface="Trebuchet MS"/>
                  <a:sym typeface="Trebuchet MS"/>
                </a:defRPr>
              </a:pPr>
            </a:p>
            <a:p>
              <a:pPr lvl="1" indent="696650" defTabSz="829453">
                <a:spcBef>
                  <a:spcPts val="900"/>
                </a:spcBef>
                <a:defRPr b="1">
                  <a:latin typeface="Trebuchet MS"/>
                  <a:ea typeface="Trebuchet MS"/>
                  <a:cs typeface="Trebuchet MS"/>
                  <a:sym typeface="Trebuchet MS"/>
                </a:defRPr>
              </a:pPr>
              <a:r>
                <a:t>2. Fremdsprache ab Klasse 7</a:t>
              </a:r>
              <a:br/>
              <a:r>
                <a:t>- Französisch bzw. </a:t>
              </a:r>
              <a:br/>
              <a:r>
                <a:t>- Latein                      </a:t>
              </a:r>
              <a:r>
                <a:rPr b="0"/>
                <a:t>Kurseinrichtung garantiert</a:t>
              </a:r>
            </a:p>
            <a:p>
              <a:pPr lvl="1" indent="696650" defTabSz="829453">
                <a:spcBef>
                  <a:spcPts val="900"/>
                </a:spcBef>
                <a:defRPr>
                  <a:latin typeface="Trebuchet MS"/>
                  <a:ea typeface="Trebuchet MS"/>
                  <a:cs typeface="Trebuchet MS"/>
                  <a:sym typeface="Trebuchet MS"/>
                </a:defRPr>
              </a:pPr>
            </a:p>
            <a:p>
              <a:pPr lvl="1" indent="696650" defTabSz="829453">
                <a:spcBef>
                  <a:spcPts val="900"/>
                </a:spcBef>
                <a:defRPr>
                  <a:latin typeface="Trebuchet MS"/>
                  <a:ea typeface="Trebuchet MS"/>
                  <a:cs typeface="Trebuchet MS"/>
                  <a:sym typeface="Trebuchet MS"/>
                </a:defRPr>
              </a:pPr>
              <a:r>
                <a:t>3. Fremdsprache ab Klasse 9 (fakultativ, Wahlpflicht Bereich II)</a:t>
              </a:r>
              <a:br/>
              <a:r>
                <a:t>- Latein </a:t>
              </a:r>
              <a:r>
                <a:rPr u="sng"/>
                <a:t>oder</a:t>
              </a:r>
              <a:br>
                <a:rPr u="sng"/>
              </a:br>
              <a:r>
                <a:t>- Spanisch          entsprechend der Nachfrage</a:t>
              </a:r>
              <a:endParaRPr sz="1200">
                <a:latin typeface="Gill Sans"/>
                <a:ea typeface="Gill Sans"/>
                <a:cs typeface="Gill Sans"/>
                <a:sym typeface="Gill Sans"/>
              </a:endParaRPr>
            </a:p>
          </p:txBody>
        </p:sp>
      </p:grpSp>
      <p:pic>
        <p:nvPicPr>
          <p:cNvPr id="188" name="image6.png" descr="image6.png"/>
          <p:cNvPicPr>
            <a:picLocks noChangeAspect="1"/>
          </p:cNvPicPr>
          <p:nvPr/>
        </p:nvPicPr>
        <p:blipFill>
          <a:blip r:embed="rId2">
            <a:extLst/>
          </a:blip>
          <a:stretch>
            <a:fillRect/>
          </a:stretch>
        </p:blipFill>
        <p:spPr>
          <a:xfrm>
            <a:off x="6104776" y="177052"/>
            <a:ext cx="2594455" cy="553252"/>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Shape 308"/>
          <p:cNvSpPr txBox="1"/>
          <p:nvPr>
            <p:ph type="title"/>
          </p:nvPr>
        </p:nvSpPr>
        <p:spPr>
          <a:xfrm>
            <a:off x="456477" y="517284"/>
            <a:ext cx="8231045" cy="1061839"/>
          </a:xfrm>
          <a:prstGeom prst="rect">
            <a:avLst/>
          </a:prstGeom>
        </p:spPr>
        <p:txBody>
          <a:bodyPr/>
          <a:lstStyle>
            <a:lvl1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600">
                <a:solidFill>
                  <a:srgbClr val="7DA647"/>
                </a:solidFill>
              </a:defRPr>
            </a:lvl1pPr>
          </a:lstStyle>
          <a:p>
            <a:pPr/>
            <a:r>
              <a:t>Wichtige Fragen</a:t>
            </a:r>
          </a:p>
        </p:txBody>
      </p:sp>
      <p:sp>
        <p:nvSpPr>
          <p:cNvPr id="400" name="Shape 309"/>
          <p:cNvSpPr txBox="1"/>
          <p:nvPr>
            <p:ph type="body" idx="4294967295"/>
          </p:nvPr>
        </p:nvSpPr>
        <p:spPr>
          <a:xfrm>
            <a:off x="355919" y="1645343"/>
            <a:ext cx="8630561" cy="4753057"/>
          </a:xfrm>
          <a:prstGeom prst="rect">
            <a:avLst/>
          </a:prstGeom>
        </p:spPr>
        <p:txBody>
          <a:bodyPr lIns="0" tIns="0" rIns="0" bIns="0"/>
          <a:lstStyle/>
          <a:p>
            <a:pPr marL="0" indent="0"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r>
              <a:t>Eignung?	</a:t>
            </a:r>
          </a:p>
          <a:p>
            <a:pPr marL="228600" indent="-228600" defTabSz="407733">
              <a:lnSpc>
                <a:spcPct val="87000"/>
              </a:lnSpc>
              <a:spcBef>
                <a:spcPts val="0"/>
              </a:spcBef>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r>
              <a:t>Interesse an Inhalten (Geschichte, Sprache)</a:t>
            </a:r>
          </a:p>
          <a:p>
            <a:pPr marL="228600" indent="-228600" defTabSz="407733">
              <a:lnSpc>
                <a:spcPct val="87000"/>
              </a:lnSpc>
              <a:spcBef>
                <a:spcPts val="0"/>
              </a:spcBef>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r>
              <a:t>Interesse an systematischem Denken und Arbeiten</a:t>
            </a:r>
          </a:p>
          <a:p>
            <a:pPr marL="228600" indent="-228600" defTabSz="407733">
              <a:lnSpc>
                <a:spcPct val="87000"/>
              </a:lnSpc>
              <a:spcBef>
                <a:spcPts val="0"/>
              </a:spcBef>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r>
              <a:t>Lernbereitschaft (Latein verlangt keinen höheren Arbeitsaufwand als andere Hauptfächer)</a:t>
            </a:r>
          </a:p>
          <a:p>
            <a:pPr marL="0" indent="0"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p>
          <a:p>
            <a:pPr marL="0" indent="0"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r>
              <a:t>Typfrage?</a:t>
            </a:r>
          </a:p>
          <a:p>
            <a:pPr marL="228600" indent="-228600" defTabSz="407733">
              <a:lnSpc>
                <a:spcPct val="87000"/>
              </a:lnSpc>
              <a:spcBef>
                <a:spcPts val="0"/>
              </a:spcBef>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r>
              <a:t>eher kommunikativ veranlagte Kinder tendieren vielleicht zu einer lebenden Fremdsprache					   </a:t>
            </a:r>
          </a:p>
          <a:p>
            <a:pPr marL="228600" indent="-228600" defTabSz="407733">
              <a:lnSpc>
                <a:spcPct val="87000"/>
              </a:lnSpc>
              <a:spcBef>
                <a:spcPts val="0"/>
              </a:spcBef>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r>
              <a:t>eher ruhigere Kinder mit o. g. Vorlieben entscheiden sich häufig für Latein </a:t>
            </a:r>
          </a:p>
          <a:p>
            <a:pPr marL="0" indent="0"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sz="2400"/>
            </a:pPr>
          </a:p>
          <a:p>
            <a:pPr marL="0" indent="0" defTabSz="407733">
              <a:lnSpc>
                <a:spcPct val="87000"/>
              </a:lnSpc>
              <a:spcBef>
                <a:spcPts val="0"/>
              </a:spcBef>
              <a:buSzTx/>
              <a:buNone/>
              <a:tabLst>
                <a:tab pos="304800" algn="l"/>
                <a:tab pos="381000" algn="l"/>
                <a:tab pos="787400" algn="l"/>
                <a:tab pos="1193800" algn="l"/>
                <a:tab pos="1612900" algn="l"/>
                <a:tab pos="2006600" algn="l"/>
                <a:tab pos="2413000" algn="l"/>
                <a:tab pos="2832100" algn="l"/>
                <a:tab pos="3238500" algn="l"/>
                <a:tab pos="3644900" algn="l"/>
                <a:tab pos="4051300" algn="l"/>
                <a:tab pos="4457700" algn="l"/>
                <a:tab pos="4864100" algn="l"/>
                <a:tab pos="5283200" algn="l"/>
                <a:tab pos="5689600" algn="l"/>
                <a:tab pos="6096000" algn="l"/>
                <a:tab pos="6489700" algn="l"/>
                <a:tab pos="6908800" algn="l"/>
                <a:tab pos="7315200" algn="l"/>
                <a:tab pos="7721600" algn="l"/>
                <a:tab pos="8128000" algn="l"/>
                <a:tab pos="8509000" algn="l"/>
                <a:tab pos="8534400" algn="l"/>
                <a:tab pos="8953500" algn="l"/>
                <a:tab pos="9347200" algn="l"/>
                <a:tab pos="9753600" algn="l"/>
                <a:tab pos="9766300" algn="l"/>
                <a:tab pos="9766300" algn="l"/>
                <a:tab pos="9766300" algn="l"/>
                <a:tab pos="9766300" algn="l"/>
                <a:tab pos="9766300" algn="l"/>
                <a:tab pos="9766300" algn="l"/>
              </a:tabLst>
              <a:defRPr b="1" i="1" sz="2400"/>
            </a:pPr>
            <a:r>
              <a:t>Welchen Wert hat es für mich, Latein zu lernen?</a:t>
            </a:r>
          </a:p>
        </p:txBody>
      </p:sp>
      <p:pic>
        <p:nvPicPr>
          <p:cNvPr id="401" name="image6.png" descr="image6.png"/>
          <p:cNvPicPr>
            <a:picLocks noChangeAspect="1"/>
          </p:cNvPicPr>
          <p:nvPr/>
        </p:nvPicPr>
        <p:blipFill>
          <a:blip r:embed="rId2">
            <a:extLst/>
          </a:blip>
          <a:stretch>
            <a:fillRect/>
          </a:stretch>
        </p:blipFill>
        <p:spPr>
          <a:xfrm>
            <a:off x="6130791" y="215152"/>
            <a:ext cx="2593362"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3" name="Shape 312"/>
          <p:cNvSpPr txBox="1"/>
          <p:nvPr>
            <p:ph type="title"/>
          </p:nvPr>
        </p:nvSpPr>
        <p:spPr>
          <a:xfrm>
            <a:off x="458639" y="273743"/>
            <a:ext cx="8231045" cy="1143962"/>
          </a:xfrm>
          <a:prstGeom prst="rect">
            <a:avLst/>
          </a:prstGeom>
        </p:spPr>
        <p:txBody>
          <a:bodyPr/>
          <a:lstStyle>
            <a:lvl1pP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400">
                <a:solidFill>
                  <a:srgbClr val="7DA647"/>
                </a:solidFill>
              </a:defRPr>
            </a:lvl1pPr>
          </a:lstStyle>
          <a:p>
            <a:pPr/>
            <a:r>
              <a:t>Lehrbuch</a:t>
            </a:r>
          </a:p>
        </p:txBody>
      </p:sp>
      <p:sp>
        <p:nvSpPr>
          <p:cNvPr id="404" name="Shape 313"/>
          <p:cNvSpPr txBox="1"/>
          <p:nvPr>
            <p:ph type="body" idx="4294967295"/>
          </p:nvPr>
        </p:nvSpPr>
        <p:spPr>
          <a:xfrm>
            <a:off x="458639" y="1645343"/>
            <a:ext cx="8231045" cy="4446175"/>
          </a:xfrm>
          <a:prstGeom prst="rect">
            <a:avLst/>
          </a:prstGeom>
        </p:spPr>
        <p:txBody>
          <a:bodyPr lIns="0" tIns="0" rIns="0" bIns="0" anchor="ctr"/>
          <a:lstStyle>
            <a:lvl1pPr marL="0" indent="0" algn="ctr" defTabSz="407733">
              <a:lnSpc>
                <a:spcPct val="87000"/>
              </a:lnSpc>
              <a:spcBef>
                <a:spcPts val="0"/>
              </a:spcBef>
              <a:buSzTx/>
              <a:buNone/>
              <a:tabLst>
                <a:tab pos="304800" algn="l"/>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sz="2800">
                <a:solidFill>
                  <a:srgbClr val="FFFFFF"/>
                </a:solidFill>
              </a:defRPr>
            </a:lvl1pPr>
          </a:lstStyle>
          <a:p>
            <a:pPr/>
            <a:r>
              <a:t> </a:t>
            </a:r>
          </a:p>
        </p:txBody>
      </p:sp>
      <p:pic>
        <p:nvPicPr>
          <p:cNvPr id="405" name="image10.png" descr="image10.png"/>
          <p:cNvPicPr>
            <a:picLocks noChangeAspect="1"/>
          </p:cNvPicPr>
          <p:nvPr/>
        </p:nvPicPr>
        <p:blipFill>
          <a:blip r:embed="rId3">
            <a:extLst/>
          </a:blip>
          <a:srcRect l="15117" t="0" r="15116" b="0"/>
          <a:stretch>
            <a:fillRect/>
          </a:stretch>
        </p:blipFill>
        <p:spPr>
          <a:xfrm>
            <a:off x="641614" y="1633817"/>
            <a:ext cx="1973841" cy="2613533"/>
          </a:xfrm>
          <a:prstGeom prst="rect">
            <a:avLst/>
          </a:prstGeom>
          <a:ln w="12700">
            <a:miter lim="400000"/>
          </a:ln>
        </p:spPr>
      </p:pic>
      <p:sp>
        <p:nvSpPr>
          <p:cNvPr id="406" name="Shape 315"/>
          <p:cNvSpPr txBox="1"/>
          <p:nvPr/>
        </p:nvSpPr>
        <p:spPr>
          <a:xfrm>
            <a:off x="3105310" y="1633816"/>
            <a:ext cx="5403927" cy="3087817"/>
          </a:xfrm>
          <a:prstGeom prst="rect">
            <a:avLst/>
          </a:prstGeom>
          <a:ln w="12700">
            <a:miter lim="400000"/>
          </a:ln>
          <a:extLst>
            <a:ext uri="{C572A759-6A51-4108-AA02-DFA0A04FC94B}">
              <ma14:wrappingTextBoxFlag xmlns:ma14="http://schemas.microsoft.com/office/mac/drawingml/2011/main" val="1"/>
            </a:ext>
          </a:extLst>
        </p:spPr>
        <p:txBody>
          <a:bodyPr wrap="none" lIns="40839" tIns="40839" rIns="40839" bIns="40839">
            <a:spAutoFit/>
          </a:bodyPr>
          <a:lstStyle/>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 speziell für Latein ab Klasse 7 (altes G9)</a:t>
            </a:r>
          </a:p>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  entwickeltes Lehrwerk</a:t>
            </a:r>
          </a:p>
          <a:p>
            <a:pPr marL="200525" indent="-200525" defTabSz="407733">
              <a:lnSpc>
                <a:spcPct val="93000"/>
              </a:lnSpc>
              <a:buSzPct val="100000"/>
              <a:buChar cha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viele Übungsangebote (besonders Zusatz-</a:t>
            </a:r>
            <a:br/>
            <a:r>
              <a:t>materialien)</a:t>
            </a:r>
          </a:p>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 Entlastung der Übersetzungstexte durch </a:t>
            </a:r>
            <a:br/>
            <a:r>
              <a:t>  vorgeschaltete Grammatikeinführung </a:t>
            </a:r>
          </a:p>
          <a:p>
            <a:pPr defTabSz="407733">
              <a:lnSpc>
                <a:spcPct val="93000"/>
              </a:lnSpc>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 auf 1300 Wörter reduzierter Grundwort-</a:t>
            </a:r>
            <a:br/>
            <a:r>
              <a:t>  schatz (400-500 Vokabeln pro Schuljahr)</a:t>
            </a:r>
          </a:p>
          <a:p>
            <a:pPr marL="200525" indent="-200525" defTabSz="407733">
              <a:lnSpc>
                <a:spcPct val="93000"/>
              </a:lnSpc>
              <a:buSzPct val="100000"/>
              <a:buChar cha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auf drei Jahre ausgelegtes Lehrwerk </a:t>
            </a:r>
            <a:br/>
            <a:r>
              <a:t>(Phase 1 und 2)</a:t>
            </a:r>
          </a:p>
          <a:p>
            <a:pPr marL="200525" indent="-200525" defTabSz="407733">
              <a:lnSpc>
                <a:spcPct val="93000"/>
              </a:lnSpc>
              <a:buSzPct val="100000"/>
              <a:buChar char="-"/>
              <a:tabLst>
                <a:tab pos="393700" algn="l"/>
                <a:tab pos="800100" algn="l"/>
                <a:tab pos="1219200" algn="l"/>
                <a:tab pos="1612900" algn="l"/>
                <a:tab pos="2019300" algn="l"/>
                <a:tab pos="2438400" algn="l"/>
                <a:tab pos="2844800" algn="l"/>
                <a:tab pos="3238500" algn="l"/>
                <a:tab pos="3657600" algn="l"/>
                <a:tab pos="4064000" algn="l"/>
                <a:tab pos="4483100" algn="l"/>
                <a:tab pos="4876800" algn="l"/>
                <a:tab pos="5283200" algn="l"/>
                <a:tab pos="5702300" algn="l"/>
                <a:tab pos="6108700" algn="l"/>
                <a:tab pos="6502400" algn="l"/>
                <a:tab pos="6921500" algn="l"/>
                <a:tab pos="7327900" algn="l"/>
                <a:tab pos="7734300" algn="l"/>
                <a:tab pos="8140700" algn="l"/>
              </a:tabLst>
              <a:defRPr b="1" sz="2000">
                <a:latin typeface="+mn-lt"/>
                <a:ea typeface="+mn-ea"/>
                <a:cs typeface="+mn-cs"/>
                <a:sym typeface="Arial"/>
              </a:defRPr>
            </a:pPr>
            <a:r>
              <a:t>als G9 Lehrwerk zugelassen</a:t>
            </a:r>
          </a:p>
        </p:txBody>
      </p:sp>
      <p:pic>
        <p:nvPicPr>
          <p:cNvPr id="407" name="image6.png" descr="image6.png"/>
          <p:cNvPicPr>
            <a:picLocks noChangeAspect="1"/>
          </p:cNvPicPr>
          <p:nvPr/>
        </p:nvPicPr>
        <p:blipFill>
          <a:blip r:embed="rId4">
            <a:extLst/>
          </a:blip>
          <a:stretch>
            <a:fillRect/>
          </a:stretch>
        </p:blipFill>
        <p:spPr>
          <a:xfrm>
            <a:off x="6029191" y="316752"/>
            <a:ext cx="2593362" cy="5532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Titel 1"/>
          <p:cNvSpPr txBox="1"/>
          <p:nvPr/>
        </p:nvSpPr>
        <p:spPr>
          <a:xfrm>
            <a:off x="457170" y="370324"/>
            <a:ext cx="8228768" cy="12192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defTabSz="829453">
              <a:defRPr b="1" sz="2800">
                <a:solidFill>
                  <a:srgbClr val="324783"/>
                </a:solidFill>
                <a:latin typeface="Trebuchet MS"/>
                <a:ea typeface="Trebuchet MS"/>
                <a:cs typeface="Trebuchet MS"/>
                <a:sym typeface="Trebuchet MS"/>
              </a:defRPr>
            </a:pPr>
            <a:r>
              <a:t>    </a:t>
            </a:r>
            <a:endParaRPr sz="1200">
              <a:latin typeface="Gill Sans"/>
              <a:ea typeface="Gill Sans"/>
              <a:cs typeface="Gill Sans"/>
              <a:sym typeface="Gill Sans"/>
            </a:endParaRPr>
          </a:p>
          <a:p>
            <a:pPr defTabSz="829453">
              <a:defRPr b="1" sz="2800">
                <a:solidFill>
                  <a:srgbClr val="324783"/>
                </a:solidFill>
                <a:latin typeface="Trebuchet MS"/>
                <a:ea typeface="Trebuchet MS"/>
                <a:cs typeface="Trebuchet MS"/>
                <a:sym typeface="Trebuchet MS"/>
              </a:defRPr>
            </a:pPr>
            <a:r>
              <a:t>Wahlverfahren</a:t>
            </a:r>
            <a:endParaRPr sz="1200">
              <a:latin typeface="Gill Sans"/>
              <a:ea typeface="Gill Sans"/>
              <a:cs typeface="Gill Sans"/>
              <a:sym typeface="Gill Sans"/>
            </a:endParaRPr>
          </a:p>
          <a:p>
            <a:pPr defTabSz="829453">
              <a:defRPr b="1" sz="2800">
                <a:solidFill>
                  <a:srgbClr val="324783"/>
                </a:solidFill>
                <a:latin typeface="Trebuchet MS"/>
                <a:ea typeface="Trebuchet MS"/>
                <a:cs typeface="Trebuchet MS"/>
                <a:sym typeface="Trebuchet MS"/>
              </a:defRPr>
            </a:pPr>
            <a:r>
              <a:t> </a:t>
            </a:r>
          </a:p>
        </p:txBody>
      </p:sp>
      <p:grpSp>
        <p:nvGrpSpPr>
          <p:cNvPr id="414" name="Text Box 2"/>
          <p:cNvGrpSpPr/>
          <p:nvPr/>
        </p:nvGrpSpPr>
        <p:grpSpPr>
          <a:xfrm>
            <a:off x="456482" y="1795867"/>
            <a:ext cx="7969252" cy="4085521"/>
            <a:chOff x="0" y="0"/>
            <a:chExt cx="7969251" cy="4085519"/>
          </a:xfrm>
        </p:grpSpPr>
        <p:sp>
          <p:nvSpPr>
            <p:cNvPr id="412" name="Rechteck"/>
            <p:cNvSpPr/>
            <p:nvPr/>
          </p:nvSpPr>
          <p:spPr>
            <a:xfrm>
              <a:off x="-1" y="-1"/>
              <a:ext cx="7969253" cy="4085521"/>
            </a:xfrm>
            <a:prstGeom prst="rect">
              <a:avLst/>
            </a:prstGeom>
            <a:solidFill>
              <a:srgbClr val="EEEEEE"/>
            </a:solidFill>
            <a:ln w="12700" cap="flat">
              <a:noFill/>
              <a:miter lim="400000"/>
            </a:ln>
            <a:effectLst/>
          </p:spPr>
          <p:txBody>
            <a:bodyPr wrap="square" lIns="35718" tIns="35718" rIns="35718" bIns="35718" numCol="1" anchor="t">
              <a:noAutofit/>
            </a:bodyPr>
            <a:lstStyle/>
            <a:p>
              <a:pPr defTabSz="829453">
                <a:spcBef>
                  <a:spcPts val="1200"/>
                </a:spcBef>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a:solidFill>
                    <a:srgbClr val="FF0000"/>
                  </a:solidFill>
                  <a:latin typeface="Trebuchet MS"/>
                  <a:ea typeface="Trebuchet MS"/>
                  <a:cs typeface="Trebuchet MS"/>
                  <a:sym typeface="Trebuchet MS"/>
                </a:defRPr>
              </a:pPr>
            </a:p>
          </p:txBody>
        </p:sp>
        <p:sp>
          <p:nvSpPr>
            <p:cNvPr id="413" name="Rückfragen gerne an Frau Kohtes (Französisch, kohtes@beisenkamp.eu) oder Herrn Lahaye (Latein, lahaye@beisenkamp.eu) per Mail, ggfs. Bitte um telefonischen Rückruf.…"/>
            <p:cNvSpPr txBox="1"/>
            <p:nvPr/>
          </p:nvSpPr>
          <p:spPr>
            <a:xfrm>
              <a:off x="39192" y="-1"/>
              <a:ext cx="7890868" cy="20065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2450" tIns="42450" rIns="42450" bIns="42450" numCol="1" anchor="t">
              <a:spAutoFit/>
            </a:bodyPr>
            <a:lstStyle/>
            <a:p>
              <a:pPr marL="423713" indent="-284383" defTabSz="829453">
                <a:spcBef>
                  <a:spcPts val="1200"/>
                </a:spcBef>
                <a:buSzPct val="100000"/>
                <a:buChar char="-"/>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a:latin typeface="Trebuchet MS"/>
                  <a:ea typeface="Trebuchet MS"/>
                  <a:cs typeface="Trebuchet MS"/>
                  <a:sym typeface="Trebuchet MS"/>
                </a:defRPr>
              </a:pPr>
              <a:r>
                <a:t>Rückfragen gerne an Frau Kohtes (Französisch, kohtes@beisenkamp.eu) oder Herrn Lahaye (Latein, lahaye@beisenkamp.eu) per Mail, ggfs. Bitte um telefonischen Rückruf.</a:t>
              </a:r>
              <a:endParaRPr sz="1200">
                <a:latin typeface="Gill Sans"/>
                <a:ea typeface="Gill Sans"/>
                <a:cs typeface="Gill Sans"/>
                <a:sym typeface="Gill Sans"/>
              </a:endParaRPr>
            </a:p>
            <a:p>
              <a:pPr marL="423713" indent="-284383" defTabSz="829453">
                <a:spcBef>
                  <a:spcPts val="1200"/>
                </a:spcBef>
                <a:buSzPct val="100000"/>
                <a:buChar char="-"/>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a:latin typeface="Trebuchet MS"/>
                  <a:ea typeface="Trebuchet MS"/>
                  <a:cs typeface="Trebuchet MS"/>
                  <a:sym typeface="Trebuchet MS"/>
                </a:defRPr>
              </a:pPr>
              <a:r>
                <a:t>Download der Wahlzettel  (ab </a:t>
              </a:r>
              <a:r>
                <a:rPr>
                  <a:solidFill>
                    <a:srgbClr val="FF0000"/>
                  </a:solidFill>
                </a:rPr>
                <a:t>Donnerstag, 28.04.2020)</a:t>
              </a:r>
              <a:endParaRPr sz="1200">
                <a:latin typeface="Gill Sans"/>
                <a:ea typeface="Gill Sans"/>
                <a:cs typeface="Gill Sans"/>
                <a:sym typeface="Gill Sans"/>
              </a:endParaRPr>
            </a:p>
            <a:p>
              <a:pPr marL="423713" indent="-284383" defTabSz="829453">
                <a:spcBef>
                  <a:spcPts val="1200"/>
                </a:spcBef>
                <a:buSzPct val="100000"/>
                <a:buChar char="-"/>
                <a:tabLst>
                  <a:tab pos="88900" algn="l"/>
                  <a:tab pos="495300" algn="l"/>
                  <a:tab pos="901700" algn="l"/>
                  <a:tab pos="1308100" algn="l"/>
                  <a:tab pos="1714500" algn="l"/>
                  <a:tab pos="2120900" algn="l"/>
                  <a:tab pos="2527300" algn="l"/>
                  <a:tab pos="2946400" algn="l"/>
                  <a:tab pos="3340100" algn="l"/>
                  <a:tab pos="3759200" algn="l"/>
                  <a:tab pos="4165600" algn="l"/>
                  <a:tab pos="4572000" algn="l"/>
                  <a:tab pos="4978400" algn="l"/>
                  <a:tab pos="5372100" algn="l"/>
                  <a:tab pos="5791200" algn="l"/>
                  <a:tab pos="6197600" algn="l"/>
                  <a:tab pos="6604000" algn="l"/>
                  <a:tab pos="7010400" algn="l"/>
                  <a:tab pos="7429500" algn="l"/>
                  <a:tab pos="7823200" algn="l"/>
                </a:tabLst>
                <a:defRPr>
                  <a:solidFill>
                    <a:srgbClr val="FF0000"/>
                  </a:solidFill>
                  <a:latin typeface="Trebuchet MS"/>
                  <a:ea typeface="Trebuchet MS"/>
                  <a:cs typeface="Trebuchet MS"/>
                  <a:sym typeface="Trebuchet MS"/>
                </a:defRPr>
              </a:pPr>
              <a:r>
                <a:t>Rückgabe: Freitag, 15.05.2020 (per Post oder Mail an </a:t>
              </a:r>
              <a:r>
                <a:rPr u="sng">
                  <a:solidFill>
                    <a:srgbClr val="0563C1"/>
                  </a:solidFill>
                  <a:uFill>
                    <a:solidFill>
                      <a:srgbClr val="0563C1"/>
                    </a:solidFill>
                  </a:uFill>
                  <a:hlinkClick r:id="rId2" invalidUrl="" action="" tgtFrame="" tooltip="" history="1" highlightClick="0" endSnd="0"/>
                </a:rPr>
                <a:t>jaschka@beisenkamp.eu</a:t>
              </a:r>
              <a:r>
                <a:t>)</a:t>
              </a:r>
            </a:p>
          </p:txBody>
        </p:sp>
      </p:grpSp>
      <p:pic>
        <p:nvPicPr>
          <p:cNvPr id="415" name="Grafik 5" descr="Grafik 5"/>
          <p:cNvPicPr>
            <a:picLocks noChangeAspect="1"/>
          </p:cNvPicPr>
          <p:nvPr/>
        </p:nvPicPr>
        <p:blipFill>
          <a:blip r:embed="rId3">
            <a:extLst/>
          </a:blip>
          <a:stretch>
            <a:fillRect/>
          </a:stretch>
        </p:blipFill>
        <p:spPr>
          <a:xfrm>
            <a:off x="4687824" y="4147606"/>
            <a:ext cx="3470594" cy="2447474"/>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Foliennummernplatzhalter 2"/>
          <p:cNvSpPr txBox="1"/>
          <p:nvPr>
            <p:ph type="sldNum" sz="quarter" idx="4294967295"/>
          </p:nvPr>
        </p:nvSpPr>
        <p:spPr>
          <a:xfrm>
            <a:off x="8520836" y="6247906"/>
            <a:ext cx="165101" cy="184027"/>
          </a:xfrm>
          <a:prstGeom prst="rect">
            <a:avLst/>
          </a:prstGeom>
          <a:extLst>
            <a:ext uri="{C572A759-6A51-4108-AA02-DFA0A04FC94B}">
              <ma14:wrappingTextBoxFlag xmlns:ma14="http://schemas.microsoft.com/office/mac/drawingml/2011/main" val="1"/>
            </a:ext>
          </a:extLst>
        </p:spPr>
        <p:txBody>
          <a:bodyPr lIns="0" tIns="0" rIns="0" bIns="0"/>
          <a:lstStyle>
            <a:lvl1pPr defTabSz="829453">
              <a:defRPr sz="1200">
                <a:latin typeface="Times New Roman"/>
                <a:ea typeface="Times New Roman"/>
                <a:cs typeface="Times New Roman"/>
                <a:sym typeface="Times New Roman"/>
              </a:defRPr>
            </a:lvl1pPr>
          </a:lstStyle>
          <a:p>
            <a:pPr/>
            <a:fld id="{86CB4B4D-7CA3-9044-876B-883B54F8677D}" type="slidenum"/>
          </a:p>
        </p:txBody>
      </p:sp>
      <p:sp>
        <p:nvSpPr>
          <p:cNvPr id="418" name="Untertitel 2"/>
          <p:cNvSpPr txBox="1"/>
          <p:nvPr>
            <p:ph type="body" idx="4294967295"/>
          </p:nvPr>
        </p:nvSpPr>
        <p:spPr>
          <a:xfrm>
            <a:off x="457170" y="1521885"/>
            <a:ext cx="8228768" cy="4692392"/>
          </a:xfrm>
          <a:prstGeom prst="rect">
            <a:avLst/>
          </a:prstGeom>
        </p:spPr>
        <p:txBody>
          <a:bodyPr lIns="35718" tIns="35718" rIns="35718" bIns="35718" anchor="ctr"/>
          <a:lstStyle/>
          <a:p>
            <a:pPr marL="0" indent="0" algn="ctr" defTabSz="410765">
              <a:spcBef>
                <a:spcPts val="2900"/>
              </a:spcBef>
              <a:buClr>
                <a:srgbClr val="64803F"/>
              </a:buClr>
              <a:buSzTx/>
              <a:buNone/>
              <a:defRPr sz="2800">
                <a:latin typeface="Myriad Pro"/>
                <a:ea typeface="Myriad Pro"/>
                <a:cs typeface="Myriad Pro"/>
                <a:sym typeface="Myriad Pro"/>
              </a:defRPr>
            </a:pPr>
          </a:p>
          <a:p>
            <a:pPr marL="0" indent="0" algn="ctr" defTabSz="410765">
              <a:spcBef>
                <a:spcPts val="2900"/>
              </a:spcBef>
              <a:buClr>
                <a:srgbClr val="64803F"/>
              </a:buClr>
              <a:buSzTx/>
              <a:buNone/>
              <a:defRPr sz="2800">
                <a:latin typeface="Myriad Pro"/>
                <a:ea typeface="Myriad Pro"/>
                <a:cs typeface="Myriad Pro"/>
                <a:sym typeface="Myriad Pro"/>
              </a:defRPr>
            </a:pPr>
          </a:p>
          <a:p>
            <a:pPr marL="0" indent="0" algn="ctr" defTabSz="410765">
              <a:spcBef>
                <a:spcPts val="2900"/>
              </a:spcBef>
              <a:buClr>
                <a:srgbClr val="64803F"/>
              </a:buClr>
              <a:buSzTx/>
              <a:buNone/>
              <a:defRPr sz="2800">
                <a:latin typeface="Myriad Pro"/>
                <a:ea typeface="Myriad Pro"/>
                <a:cs typeface="Myriad Pro"/>
                <a:sym typeface="Myriad Pro"/>
              </a:defRPr>
            </a:pPr>
          </a:p>
          <a:p>
            <a:pPr marL="0" indent="0" algn="ctr" defTabSz="410765">
              <a:spcBef>
                <a:spcPts val="2900"/>
              </a:spcBef>
              <a:buClr>
                <a:srgbClr val="64803F"/>
              </a:buClr>
              <a:buSzTx/>
              <a:buNone/>
              <a:defRPr sz="2800">
                <a:latin typeface="Myriad Pro"/>
                <a:ea typeface="Myriad Pro"/>
                <a:cs typeface="Myriad Pro"/>
                <a:sym typeface="Myriad Pro"/>
              </a:defRPr>
            </a:pPr>
          </a:p>
          <a:p>
            <a:pPr marL="0" indent="0" algn="ctr" defTabSz="410765">
              <a:spcBef>
                <a:spcPts val="2900"/>
              </a:spcBef>
              <a:buClr>
                <a:srgbClr val="64803F"/>
              </a:buClr>
              <a:buSzTx/>
              <a:buNone/>
              <a:defRPr sz="2800">
                <a:latin typeface="Myriad Pro"/>
                <a:ea typeface="Myriad Pro"/>
                <a:cs typeface="Myriad Pro"/>
                <a:sym typeface="Myriad Pro"/>
              </a:defRPr>
            </a:pPr>
          </a:p>
        </p:txBody>
      </p:sp>
      <p:pic>
        <p:nvPicPr>
          <p:cNvPr id="419" name="Grafik 3" descr="Grafik 3"/>
          <p:cNvPicPr>
            <a:picLocks noChangeAspect="1"/>
          </p:cNvPicPr>
          <p:nvPr/>
        </p:nvPicPr>
        <p:blipFill>
          <a:blip r:embed="rId2">
            <a:extLst/>
          </a:blip>
          <a:stretch>
            <a:fillRect/>
          </a:stretch>
        </p:blipFill>
        <p:spPr>
          <a:xfrm>
            <a:off x="1959302" y="3135223"/>
            <a:ext cx="5138614" cy="104702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Titel 1"/>
          <p:cNvSpPr txBox="1"/>
          <p:nvPr/>
        </p:nvSpPr>
        <p:spPr>
          <a:xfrm>
            <a:off x="457170" y="776719"/>
            <a:ext cx="8228768"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9453">
              <a:defRPr b="1" sz="2800">
                <a:solidFill>
                  <a:srgbClr val="324783"/>
                </a:solidFill>
                <a:latin typeface="Trebuchet MS"/>
                <a:ea typeface="Trebuchet MS"/>
                <a:cs typeface="Trebuchet MS"/>
                <a:sym typeface="Trebuchet MS"/>
              </a:defRPr>
            </a:lvl1pPr>
          </a:lstStyle>
          <a:p>
            <a:pPr/>
            <a:r>
              <a:t>Das Sprachenprofil am Beisenkamp  </a:t>
            </a:r>
          </a:p>
        </p:txBody>
      </p:sp>
      <p:grpSp>
        <p:nvGrpSpPr>
          <p:cNvPr id="193" name="Text Box 2"/>
          <p:cNvGrpSpPr/>
          <p:nvPr/>
        </p:nvGrpSpPr>
        <p:grpSpPr>
          <a:xfrm>
            <a:off x="456482" y="1795867"/>
            <a:ext cx="8229597" cy="4115458"/>
            <a:chOff x="0" y="0"/>
            <a:chExt cx="8229595" cy="4115457"/>
          </a:xfrm>
        </p:grpSpPr>
        <p:sp>
          <p:nvSpPr>
            <p:cNvPr id="191" name="Rechteck"/>
            <p:cNvSpPr/>
            <p:nvPr/>
          </p:nvSpPr>
          <p:spPr>
            <a:xfrm>
              <a:off x="-1" y="-1"/>
              <a:ext cx="8229597" cy="4115459"/>
            </a:xfrm>
            <a:prstGeom prst="rect">
              <a:avLst/>
            </a:prstGeom>
            <a:solidFill>
              <a:srgbClr val="EEEEEE"/>
            </a:solidFill>
            <a:ln w="12700" cap="flat">
              <a:noFill/>
              <a:miter lim="400000"/>
            </a:ln>
            <a:effectLst/>
          </p:spPr>
          <p:txBody>
            <a:bodyPr wrap="square" lIns="35718" tIns="35718" rIns="35718" bIns="35718" numCol="1" anchor="t">
              <a:noAutofit/>
            </a:bodyPr>
            <a:lstStyle/>
            <a:p>
              <a:pPr defTabSz="829453">
                <a:spcBef>
                  <a:spcPts val="900"/>
                </a:spcBef>
                <a:defRPr sz="1200">
                  <a:latin typeface="Gill Sans"/>
                  <a:ea typeface="Gill Sans"/>
                  <a:cs typeface="Gill Sans"/>
                  <a:sym typeface="Gill Sans"/>
                </a:defRPr>
              </a:pPr>
            </a:p>
          </p:txBody>
        </p:sp>
        <p:sp>
          <p:nvSpPr>
            <p:cNvPr id="192" name="Oberstufe (Stufe 11)…"/>
            <p:cNvSpPr txBox="1"/>
            <p:nvPr/>
          </p:nvSpPr>
          <p:spPr>
            <a:xfrm>
              <a:off x="39192" y="-1"/>
              <a:ext cx="8151212" cy="32519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2450" tIns="42450" rIns="42450" bIns="42450" numCol="1" anchor="t">
              <a:spAutoFit/>
            </a:bodyPr>
            <a:lstStyle/>
            <a:p>
              <a:pPr lvl="1" indent="696650" defTabSz="829453">
                <a:spcBef>
                  <a:spcPts val="900"/>
                </a:spcBef>
                <a:defRPr u="sng">
                  <a:latin typeface="Trebuchet MS"/>
                  <a:ea typeface="Trebuchet MS"/>
                  <a:cs typeface="Trebuchet MS"/>
                  <a:sym typeface="Trebuchet MS"/>
                </a:defRPr>
              </a:pPr>
              <a:r>
                <a:t>Oberstufe (Stufe 11) </a:t>
              </a:r>
              <a:endParaRPr sz="1200">
                <a:latin typeface="Gill Sans"/>
                <a:ea typeface="Gill Sans"/>
                <a:cs typeface="Gill Sans"/>
                <a:sym typeface="Gill Sans"/>
              </a:endParaRPr>
            </a:p>
            <a:p>
              <a:pPr lvl="1" indent="696650" defTabSz="829453">
                <a:spcBef>
                  <a:spcPts val="900"/>
                </a:spcBef>
                <a:defRPr>
                  <a:latin typeface="Trebuchet MS"/>
                  <a:ea typeface="Trebuchet MS"/>
                  <a:cs typeface="Trebuchet MS"/>
                  <a:sym typeface="Trebuchet MS"/>
                </a:defRPr>
              </a:pPr>
              <a:r>
                <a:t>Fortgeführte Fremdsprachen:</a:t>
              </a:r>
              <a:endParaRPr sz="1200">
                <a:latin typeface="Gill Sans"/>
                <a:ea typeface="Gill Sans"/>
                <a:cs typeface="Gill Sans"/>
                <a:sym typeface="Gill Sans"/>
              </a:endParaRPr>
            </a:p>
            <a:p>
              <a:pPr lvl="1" indent="696650" defTabSz="829453">
                <a:spcBef>
                  <a:spcPts val="900"/>
                </a:spcBef>
                <a:defRPr>
                  <a:latin typeface="Trebuchet MS"/>
                  <a:ea typeface="Trebuchet MS"/>
                  <a:cs typeface="Trebuchet MS"/>
                  <a:sym typeface="Trebuchet MS"/>
                </a:defRPr>
              </a:pPr>
              <a:r>
                <a:t>- Englisch (E5)</a:t>
              </a:r>
              <a:br/>
              <a:r>
                <a:t>- Französisch (F7)</a:t>
              </a:r>
              <a:br/>
              <a:r>
                <a:t>- Latein (L7/L9)</a:t>
              </a:r>
              <a:br/>
              <a:r>
                <a:t>- Spanisch (S9)</a:t>
              </a:r>
              <a:br/>
            </a:p>
            <a:p>
              <a:pPr lvl="1" indent="696650" defTabSz="829453">
                <a:spcBef>
                  <a:spcPts val="900"/>
                </a:spcBef>
                <a:defRPr>
                  <a:latin typeface="Trebuchet MS"/>
                  <a:ea typeface="Trebuchet MS"/>
                  <a:cs typeface="Trebuchet MS"/>
                  <a:sym typeface="Trebuchet MS"/>
                </a:defRPr>
              </a:pPr>
              <a:r>
                <a:t>Neueinsetzende Fremdsprachen:</a:t>
              </a:r>
              <a:endParaRPr sz="1200">
                <a:latin typeface="Gill Sans"/>
                <a:ea typeface="Gill Sans"/>
                <a:cs typeface="Gill Sans"/>
                <a:sym typeface="Gill Sans"/>
              </a:endParaRPr>
            </a:p>
            <a:p>
              <a:pPr lvl="1" indent="696650" defTabSz="829453">
                <a:spcBef>
                  <a:spcPts val="900"/>
                </a:spcBef>
                <a:defRPr>
                  <a:latin typeface="Trebuchet MS"/>
                  <a:ea typeface="Trebuchet MS"/>
                  <a:cs typeface="Trebuchet MS"/>
                  <a:sym typeface="Trebuchet MS"/>
                </a:defRPr>
              </a:pPr>
              <a:r>
                <a:t>- Spanisch</a:t>
              </a:r>
              <a:br/>
              <a:r>
                <a:t>- weitere neueinsetzende Fremdsprache</a:t>
              </a:r>
            </a:p>
          </p:txBody>
        </p:sp>
      </p:grpSp>
      <p:pic>
        <p:nvPicPr>
          <p:cNvPr id="194" name="image6.png" descr="image6.png"/>
          <p:cNvPicPr>
            <a:picLocks noChangeAspect="1"/>
          </p:cNvPicPr>
          <p:nvPr/>
        </p:nvPicPr>
        <p:blipFill>
          <a:blip r:embed="rId2">
            <a:extLst/>
          </a:blip>
          <a:stretch>
            <a:fillRect/>
          </a:stretch>
        </p:blipFill>
        <p:spPr>
          <a:xfrm>
            <a:off x="6142876" y="265952"/>
            <a:ext cx="2594455" cy="55325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itel 1"/>
          <p:cNvSpPr txBox="1"/>
          <p:nvPr/>
        </p:nvSpPr>
        <p:spPr>
          <a:xfrm>
            <a:off x="457170" y="776719"/>
            <a:ext cx="8228768"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defTabSz="829453">
              <a:defRPr b="1" sz="2800">
                <a:solidFill>
                  <a:srgbClr val="324783"/>
                </a:solidFill>
                <a:latin typeface="Trebuchet MS"/>
                <a:ea typeface="Trebuchet MS"/>
                <a:cs typeface="Trebuchet MS"/>
                <a:sym typeface="Trebuchet MS"/>
              </a:defRPr>
            </a:lvl1pPr>
          </a:lstStyle>
          <a:p>
            <a:pPr/>
            <a:r>
              <a:t>Das Sprachenprofil am Beisenkamp  </a:t>
            </a:r>
          </a:p>
        </p:txBody>
      </p:sp>
      <p:pic>
        <p:nvPicPr>
          <p:cNvPr id="197" name="image6.png" descr="image6.png"/>
          <p:cNvPicPr>
            <a:picLocks noChangeAspect="1"/>
          </p:cNvPicPr>
          <p:nvPr/>
        </p:nvPicPr>
        <p:blipFill>
          <a:blip r:embed="rId2">
            <a:extLst/>
          </a:blip>
          <a:stretch>
            <a:fillRect/>
          </a:stretch>
        </p:blipFill>
        <p:spPr>
          <a:xfrm>
            <a:off x="6219076" y="289041"/>
            <a:ext cx="2594455" cy="553251"/>
          </a:xfrm>
          <a:prstGeom prst="rect">
            <a:avLst/>
          </a:prstGeom>
          <a:ln w="12700">
            <a:miter lim="400000"/>
          </a:ln>
        </p:spPr>
      </p:pic>
      <p:sp>
        <p:nvSpPr>
          <p:cNvPr id="198" name="Rectangle 1"/>
          <p:cNvSpPr txBox="1"/>
          <p:nvPr/>
        </p:nvSpPr>
        <p:spPr>
          <a:xfrm>
            <a:off x="1449734" y="1847369"/>
            <a:ext cx="127001" cy="328086"/>
          </a:xfrm>
          <a:prstGeom prst="rect">
            <a:avLst/>
          </a:prstGeom>
          <a:ln w="12700">
            <a:miter lim="400000"/>
          </a:ln>
          <a:extLst>
            <a:ext uri="{C572A759-6A51-4108-AA02-DFA0A04FC94B}">
              <ma14:wrappingTextBoxFlag xmlns:ma14="http://schemas.microsoft.com/office/mac/drawingml/2011/main" val="1"/>
            </a:ext>
          </a:extLst>
        </p:spPr>
        <p:txBody>
          <a:bodyPr wrap="none" lIns="32146" tIns="32146" rIns="32146" bIns="32146" anchor="ctr">
            <a:spAutoFit/>
          </a:bodyPr>
          <a:lstStyle>
            <a:lvl1pPr defTabSz="642937">
              <a:defRPr sz="700">
                <a:latin typeface="+mn-lt"/>
                <a:ea typeface="+mn-ea"/>
                <a:cs typeface="+mn-cs"/>
                <a:sym typeface="Arial"/>
              </a:defRPr>
            </a:lvl1pPr>
          </a:lstStyle>
          <a:p>
            <a:pPr/>
            <a:br/>
          </a:p>
        </p:txBody>
      </p:sp>
      <p:graphicFrame>
        <p:nvGraphicFramePr>
          <p:cNvPr id="199" name="Tabelle 9"/>
          <p:cNvGraphicFramePr/>
          <p:nvPr/>
        </p:nvGraphicFramePr>
        <p:xfrm>
          <a:off x="622809" y="1555666"/>
          <a:ext cx="7746490" cy="4607388"/>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1935828"/>
                <a:gridCol w="1935828"/>
                <a:gridCol w="1935828"/>
                <a:gridCol w="1935828"/>
              </a:tblGrid>
              <a:tr h="755051">
                <a:tc>
                  <a:txBody>
                    <a:bodyPr/>
                    <a:lstStyle/>
                    <a:p>
                      <a:pP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 </a:t>
                      </a:r>
                    </a:p>
                  </a:txBody>
                  <a:tcPr marL="0" marR="0" marT="0" marB="0" anchor="t" anchorCtr="0" horzOverflow="overflow">
                    <a:lnL w="3175">
                      <a:miter lim="400000"/>
                    </a:lnL>
                    <a:lnR w="3175">
                      <a:miter lim="400000"/>
                    </a:lnR>
                    <a:lnT w="3175">
                      <a:miter lim="400000"/>
                    </a:lnT>
                    <a:lnB w="3175">
                      <a:miter lim="400000"/>
                    </a:lnB>
                    <a:solidFill>
                      <a:srgbClr val="0365C0"/>
                    </a:solidFill>
                  </a:tcPr>
                </a:tc>
                <a:tc>
                  <a:txBody>
                    <a:bodyPr/>
                    <a:lstStyle/>
                    <a:p>
                      <a:pPr algn="ct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obligatorisch</a:t>
                      </a:r>
                    </a:p>
                  </a:txBody>
                  <a:tcPr marL="0" marR="0" marT="0" marB="0" anchor="t" anchorCtr="0" horzOverflow="overflow">
                    <a:lnL w="3175">
                      <a:miter lim="400000"/>
                    </a:lnL>
                    <a:lnR w="3175">
                      <a:miter lim="400000"/>
                    </a:lnR>
                    <a:lnT w="3175">
                      <a:miter lim="400000"/>
                    </a:lnT>
                    <a:lnB w="3175">
                      <a:miter lim="400000"/>
                    </a:lnB>
                    <a:solidFill>
                      <a:srgbClr val="0365C0"/>
                    </a:solidFill>
                  </a:tcPr>
                </a:tc>
                <a:tc>
                  <a:txBody>
                    <a:bodyPr/>
                    <a:lstStyle/>
                    <a:p>
                      <a:pPr algn="ct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obligatorisch</a:t>
                      </a:r>
                    </a:p>
                  </a:txBody>
                  <a:tcPr marL="0" marR="0" marT="0" marB="0" anchor="t" anchorCtr="0" horzOverflow="overflow">
                    <a:lnL w="3175">
                      <a:miter lim="400000"/>
                    </a:lnL>
                    <a:lnR w="3175">
                      <a:miter lim="400000"/>
                    </a:lnR>
                    <a:lnT w="3175">
                      <a:miter lim="400000"/>
                    </a:lnT>
                    <a:lnB w="3175">
                      <a:miter lim="400000"/>
                    </a:lnB>
                    <a:solidFill>
                      <a:srgbClr val="0365C0"/>
                    </a:solidFill>
                  </a:tcPr>
                </a:tc>
                <a:tc>
                  <a:txBody>
                    <a:bodyPr/>
                    <a:lstStyle/>
                    <a:p>
                      <a:pPr algn="ct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fakultativ</a:t>
                      </a:r>
                    </a:p>
                  </a:txBody>
                  <a:tcPr marL="0" marR="0" marT="0" marB="0" anchor="t" anchorCtr="0" horzOverflow="overflow">
                    <a:lnL w="3175">
                      <a:miter lim="400000"/>
                    </a:lnL>
                    <a:lnR w="3175">
                      <a:miter lim="400000"/>
                    </a:lnR>
                    <a:lnT w="3175">
                      <a:miter lim="400000"/>
                    </a:lnT>
                    <a:lnB w="3175">
                      <a:miter lim="400000"/>
                    </a:lnB>
                    <a:solidFill>
                      <a:srgbClr val="0365C0"/>
                    </a:solidFill>
                  </a:tcPr>
                </a:tc>
              </a:tr>
              <a:tr h="490807">
                <a:tc>
                  <a:txBody>
                    <a:bodyPr/>
                    <a:lstStyle/>
                    <a:p>
                      <a:pP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5. Klasse</a:t>
                      </a:r>
                    </a:p>
                  </a:txBody>
                  <a:tcPr marL="0" marR="0" marT="0" marB="0" anchor="t" anchorCtr="0" horzOverflow="overflow">
                    <a:lnL w="3175">
                      <a:miter lim="400000"/>
                    </a:lnL>
                    <a:lnR w="3175">
                      <a:miter lim="400000"/>
                    </a:lnR>
                    <a:lnT w="3175">
                      <a:miter lim="400000"/>
                    </a:lnT>
                    <a:lnB w="3175">
                      <a:miter lim="400000"/>
                    </a:lnB>
                    <a:solidFill>
                      <a:srgbClr val="398CCE"/>
                    </a:solidFill>
                  </a:tcPr>
                </a:tc>
                <a:tc>
                  <a:txBody>
                    <a:bodyPr/>
                    <a:lstStyle/>
                    <a:p>
                      <a:pPr defTabSz="410765">
                        <a:lnSpc>
                          <a:spcPct val="115000"/>
                        </a:lnSpc>
                        <a:defRPr sz="1800"/>
                      </a:pPr>
                      <a:r>
                        <a:rPr>
                          <a:latin typeface="Trebuchet MS"/>
                          <a:ea typeface="Trebuchet MS"/>
                          <a:cs typeface="Trebuchet MS"/>
                          <a:sym typeface="Trebuchet MS"/>
                        </a:rPr>
                        <a:t>Englisch</a:t>
                      </a:r>
                    </a:p>
                  </a:txBody>
                  <a:tcPr marL="0" marR="0" marT="0" marB="0" anchor="t" anchorCtr="0" horzOverflow="overflow">
                    <a:lnL w="3175">
                      <a:miter lim="400000"/>
                    </a:lnL>
                    <a:lnR w="3175">
                      <a:miter lim="400000"/>
                    </a:lnR>
                    <a:lnT w="3175">
                      <a:miter lim="400000"/>
                    </a:lnT>
                    <a:lnB w="3175">
                      <a:miter lim="400000"/>
                    </a:lnB>
                    <a:solidFill>
                      <a:srgbClr val="FFFFFF"/>
                    </a:solidFill>
                  </a:tcPr>
                </a:tc>
                <a:tc>
                  <a:txBody>
                    <a:bodyPr/>
                    <a:lstStyle/>
                    <a:p>
                      <a:pPr algn="ctr" defTabSz="410765">
                        <a:lnSpc>
                          <a:spcPct val="115000"/>
                        </a:lnSpc>
                        <a:defRPr sz="1800"/>
                      </a:pPr>
                      <a:r>
                        <a:rPr>
                          <a:latin typeface="Trebuchet MS"/>
                          <a:ea typeface="Trebuchet MS"/>
                          <a:cs typeface="Trebuchet MS"/>
                          <a:sym typeface="Trebuchet MS"/>
                        </a:rPr>
                        <a:t>---</a:t>
                      </a:r>
                    </a:p>
                  </a:txBody>
                  <a:tcPr marL="0" marR="0" marT="0" marB="0" anchor="t" anchorCtr="0" horzOverflow="overflow">
                    <a:lnL w="3175">
                      <a:miter lim="400000"/>
                    </a:lnL>
                    <a:lnR w="3175">
                      <a:miter lim="400000"/>
                    </a:lnR>
                    <a:lnT w="3175">
                      <a:miter lim="400000"/>
                    </a:lnT>
                    <a:lnB w="3175">
                      <a:miter lim="400000"/>
                    </a:lnB>
                    <a:solidFill>
                      <a:srgbClr val="FFFFFF"/>
                    </a:solidFill>
                  </a:tcPr>
                </a:tc>
                <a:tc>
                  <a:txBody>
                    <a:bodyPr/>
                    <a:lstStyle/>
                    <a:p>
                      <a:pPr defTabSz="410765">
                        <a:lnSpc>
                          <a:spcPct val="115000"/>
                        </a:lnSpc>
                        <a:defRPr sz="1800"/>
                      </a:pPr>
                      <a:r>
                        <a:rPr>
                          <a:latin typeface="Trebuchet MS"/>
                          <a:ea typeface="Trebuchet MS"/>
                          <a:cs typeface="Trebuchet MS"/>
                          <a:sym typeface="Trebuchet MS"/>
                        </a:rPr>
                        <a:t> </a:t>
                      </a:r>
                    </a:p>
                  </a:txBody>
                  <a:tcPr marL="0" marR="0" marT="0" marB="0" anchor="t" anchorCtr="0" horzOverflow="overflow">
                    <a:lnL w="3175">
                      <a:miter lim="400000"/>
                    </a:lnL>
                    <a:lnR w="3175">
                      <a:miter lim="400000"/>
                    </a:lnR>
                    <a:lnT w="3175">
                      <a:miter lim="400000"/>
                    </a:lnT>
                    <a:lnB w="3175">
                      <a:miter lim="400000"/>
                    </a:lnB>
                    <a:solidFill>
                      <a:srgbClr val="FFFFFF"/>
                    </a:solidFill>
                  </a:tcPr>
                </a:tc>
              </a:tr>
              <a:tr h="490807">
                <a:tc>
                  <a:txBody>
                    <a:bodyPr/>
                    <a:lstStyle/>
                    <a:p>
                      <a:pP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6. Klasse</a:t>
                      </a:r>
                    </a:p>
                  </a:txBody>
                  <a:tcPr marL="0" marR="0" marT="0" marB="0" anchor="t" anchorCtr="0" horzOverflow="overflow">
                    <a:lnL w="3175">
                      <a:miter lim="400000"/>
                    </a:lnL>
                    <a:lnR w="3175">
                      <a:miter lim="400000"/>
                    </a:lnR>
                    <a:lnT w="3175">
                      <a:miter lim="400000"/>
                    </a:lnT>
                    <a:lnB w="3175">
                      <a:miter lim="400000"/>
                    </a:lnB>
                    <a:solidFill>
                      <a:srgbClr val="398CCE"/>
                    </a:solidFill>
                  </a:tcPr>
                </a:tc>
                <a:tc>
                  <a:txBody>
                    <a:bodyPr/>
                    <a:lstStyle/>
                    <a:p>
                      <a:pPr defTabSz="410765">
                        <a:lnSpc>
                          <a:spcPct val="115000"/>
                        </a:lnSpc>
                        <a:defRPr sz="1800"/>
                      </a:pPr>
                      <a:r>
                        <a:rPr>
                          <a:latin typeface="Trebuchet MS"/>
                          <a:ea typeface="Trebuchet MS"/>
                          <a:cs typeface="Trebuchet MS"/>
                          <a:sym typeface="Trebuchet MS"/>
                        </a:rPr>
                        <a:t>Englisch</a:t>
                      </a:r>
                    </a:p>
                  </a:txBody>
                  <a:tcPr marL="0" marR="0" marT="0" marB="0" anchor="t" anchorCtr="0" horzOverflow="overflow">
                    <a:lnL w="3175">
                      <a:miter lim="400000"/>
                    </a:lnL>
                    <a:lnR w="3175">
                      <a:miter lim="400000"/>
                    </a:lnR>
                    <a:lnT w="3175">
                      <a:miter lim="400000"/>
                    </a:lnT>
                    <a:lnB w="3175">
                      <a:miter lim="400000"/>
                    </a:lnB>
                    <a:solidFill>
                      <a:srgbClr val="E3E5E8"/>
                    </a:solidFill>
                  </a:tcPr>
                </a:tc>
                <a:tc>
                  <a:txBody>
                    <a:bodyPr/>
                    <a:lstStyle/>
                    <a:p>
                      <a:pPr algn="ctr" defTabSz="410765">
                        <a:lnSpc>
                          <a:spcPct val="115000"/>
                        </a:lnSpc>
                        <a:defRPr sz="1800"/>
                      </a:pPr>
                      <a:r>
                        <a:rPr>
                          <a:latin typeface="Trebuchet MS"/>
                          <a:ea typeface="Trebuchet MS"/>
                          <a:cs typeface="Trebuchet MS"/>
                          <a:sym typeface="Trebuchet MS"/>
                        </a:rPr>
                        <a:t>---</a:t>
                      </a:r>
                    </a:p>
                  </a:txBody>
                  <a:tcPr marL="0" marR="0" marT="0" marB="0" anchor="t" anchorCtr="0" horzOverflow="overflow">
                    <a:lnL w="3175">
                      <a:miter lim="400000"/>
                    </a:lnL>
                    <a:lnR w="3175">
                      <a:miter lim="400000"/>
                    </a:lnR>
                    <a:lnT w="3175">
                      <a:miter lim="400000"/>
                    </a:lnT>
                    <a:lnB w="3175">
                      <a:miter lim="400000"/>
                    </a:lnB>
                    <a:solidFill>
                      <a:srgbClr val="E3E5E8"/>
                    </a:solidFill>
                  </a:tcPr>
                </a:tc>
                <a:tc>
                  <a:txBody>
                    <a:bodyPr/>
                    <a:lstStyle/>
                    <a:p>
                      <a:pPr defTabSz="410765">
                        <a:lnSpc>
                          <a:spcPct val="115000"/>
                        </a:lnSpc>
                        <a:defRPr sz="1800"/>
                      </a:pPr>
                      <a:r>
                        <a:rPr>
                          <a:latin typeface="Trebuchet MS"/>
                          <a:ea typeface="Trebuchet MS"/>
                          <a:cs typeface="Trebuchet MS"/>
                          <a:sym typeface="Trebuchet MS"/>
                        </a:rPr>
                        <a:t> </a:t>
                      </a:r>
                    </a:p>
                  </a:txBody>
                  <a:tcPr marL="0" marR="0" marT="0" marB="0" anchor="t" anchorCtr="0" horzOverflow="overflow">
                    <a:lnL w="3175">
                      <a:miter lim="400000"/>
                    </a:lnL>
                    <a:lnR w="3175">
                      <a:miter lim="400000"/>
                    </a:lnR>
                    <a:lnT w="3175">
                      <a:miter lim="400000"/>
                    </a:lnT>
                    <a:lnB w="3175">
                      <a:miter lim="400000"/>
                    </a:lnB>
                    <a:solidFill>
                      <a:srgbClr val="E3E5E8"/>
                    </a:solidFill>
                  </a:tcPr>
                </a:tc>
              </a:tr>
              <a:tr h="926504">
                <a:tc>
                  <a:txBody>
                    <a:bodyPr/>
                    <a:lstStyle/>
                    <a:p>
                      <a:pP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7. Klasse</a:t>
                      </a:r>
                    </a:p>
                  </a:txBody>
                  <a:tcPr marL="0" marR="0" marT="0" marB="0" anchor="t" anchorCtr="0" horzOverflow="overflow">
                    <a:lnL w="3175">
                      <a:miter lim="400000"/>
                    </a:lnL>
                    <a:lnR w="3175">
                      <a:miter lim="400000"/>
                    </a:lnR>
                    <a:lnT w="3175">
                      <a:miter lim="400000"/>
                    </a:lnT>
                    <a:lnB w="3175">
                      <a:miter lim="400000"/>
                    </a:lnB>
                    <a:solidFill>
                      <a:srgbClr val="398CCE"/>
                    </a:solidFill>
                  </a:tcPr>
                </a:tc>
                <a:tc>
                  <a:txBody>
                    <a:bodyPr/>
                    <a:lstStyle/>
                    <a:p>
                      <a:pPr defTabSz="410765">
                        <a:lnSpc>
                          <a:spcPct val="115000"/>
                        </a:lnSpc>
                        <a:defRPr sz="1800"/>
                      </a:pPr>
                      <a:r>
                        <a:rPr>
                          <a:latin typeface="Trebuchet MS"/>
                          <a:ea typeface="Trebuchet MS"/>
                          <a:cs typeface="Trebuchet MS"/>
                          <a:sym typeface="Trebuchet MS"/>
                        </a:rPr>
                        <a:t>Englisch</a:t>
                      </a:r>
                    </a:p>
                  </a:txBody>
                  <a:tcPr marL="0" marR="0" marT="0" marB="0" anchor="t" anchorCtr="0" horzOverflow="overflow">
                    <a:lnL w="3175">
                      <a:miter lim="400000"/>
                    </a:lnL>
                    <a:lnR w="3175">
                      <a:miter lim="400000"/>
                    </a:lnR>
                    <a:lnT w="3175">
                      <a:miter lim="400000"/>
                    </a:lnT>
                    <a:lnB w="3175">
                      <a:miter lim="400000"/>
                    </a:lnB>
                    <a:solidFill>
                      <a:srgbClr val="FFFFFF"/>
                    </a:solidFill>
                  </a:tcPr>
                </a:tc>
                <a:tc>
                  <a:txBody>
                    <a:bodyPr/>
                    <a:lstStyle/>
                    <a:p>
                      <a:pPr defTabSz="410765">
                        <a:lnSpc>
                          <a:spcPct val="115000"/>
                        </a:lnSpc>
                        <a:defRPr sz="1800"/>
                      </a:pPr>
                      <a:r>
                        <a:rPr>
                          <a:latin typeface="Trebuchet MS"/>
                          <a:ea typeface="Trebuchet MS"/>
                          <a:cs typeface="Trebuchet MS"/>
                          <a:sym typeface="Trebuchet MS"/>
                        </a:rPr>
                        <a:t>Latein bzw. Französisch</a:t>
                      </a:r>
                    </a:p>
                  </a:txBody>
                  <a:tcPr marL="0" marR="0" marT="0" marB="0" anchor="t" anchorCtr="0" horzOverflow="overflow">
                    <a:lnL w="3175">
                      <a:miter lim="400000"/>
                    </a:lnL>
                    <a:lnR w="3175">
                      <a:miter lim="400000"/>
                    </a:lnR>
                    <a:lnT w="3175">
                      <a:miter lim="400000"/>
                    </a:lnT>
                    <a:lnB w="3175">
                      <a:miter lim="400000"/>
                    </a:lnB>
                    <a:solidFill>
                      <a:srgbClr val="FFFFFF"/>
                    </a:solidFill>
                  </a:tcPr>
                </a:tc>
                <a:tc>
                  <a:txBody>
                    <a:bodyPr/>
                    <a:lstStyle/>
                    <a:p>
                      <a:pPr defTabSz="410765">
                        <a:lnSpc>
                          <a:spcPct val="115000"/>
                        </a:lnSpc>
                        <a:defRPr sz="1800"/>
                      </a:pPr>
                      <a:r>
                        <a:rPr>
                          <a:latin typeface="Trebuchet MS"/>
                          <a:ea typeface="Trebuchet MS"/>
                          <a:cs typeface="Trebuchet MS"/>
                          <a:sym typeface="Trebuchet MS"/>
                        </a:rPr>
                        <a:t> </a:t>
                      </a:r>
                    </a:p>
                  </a:txBody>
                  <a:tcPr marL="0" marR="0" marT="0" marB="0" anchor="t" anchorCtr="0" horzOverflow="overflow">
                    <a:lnL w="3175">
                      <a:miter lim="400000"/>
                    </a:lnL>
                    <a:lnR w="3175">
                      <a:miter lim="400000"/>
                    </a:lnR>
                    <a:lnT w="3175">
                      <a:miter lim="400000"/>
                    </a:lnT>
                    <a:lnB w="3175">
                      <a:miter lim="400000"/>
                    </a:lnB>
                    <a:solidFill>
                      <a:srgbClr val="FFFFFF"/>
                    </a:solidFill>
                  </a:tcPr>
                </a:tc>
              </a:tr>
              <a:tr h="872335">
                <a:tc>
                  <a:txBody>
                    <a:bodyPr/>
                    <a:lstStyle/>
                    <a:p>
                      <a:pP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8. Klasse</a:t>
                      </a:r>
                    </a:p>
                  </a:txBody>
                  <a:tcPr marL="0" marR="0" marT="0" marB="0" anchor="t" anchorCtr="0" horzOverflow="overflow">
                    <a:lnL w="3175">
                      <a:miter lim="400000"/>
                    </a:lnL>
                    <a:lnR w="3175">
                      <a:miter lim="400000"/>
                    </a:lnR>
                    <a:lnT w="3175">
                      <a:miter lim="400000"/>
                    </a:lnT>
                    <a:lnB w="3175">
                      <a:miter lim="400000"/>
                    </a:lnB>
                    <a:solidFill>
                      <a:srgbClr val="398CCE"/>
                    </a:solidFill>
                  </a:tcPr>
                </a:tc>
                <a:tc>
                  <a:txBody>
                    <a:bodyPr/>
                    <a:lstStyle/>
                    <a:p>
                      <a:pPr defTabSz="410765">
                        <a:lnSpc>
                          <a:spcPct val="115000"/>
                        </a:lnSpc>
                        <a:defRPr sz="1800"/>
                      </a:pPr>
                      <a:r>
                        <a:rPr>
                          <a:latin typeface="Trebuchet MS"/>
                          <a:ea typeface="Trebuchet MS"/>
                          <a:cs typeface="Trebuchet MS"/>
                          <a:sym typeface="Trebuchet MS"/>
                        </a:rPr>
                        <a:t>Englisch</a:t>
                      </a:r>
                    </a:p>
                  </a:txBody>
                  <a:tcPr marL="0" marR="0" marT="0" marB="0" anchor="t" anchorCtr="0" horzOverflow="overflow">
                    <a:lnL w="3175">
                      <a:miter lim="400000"/>
                    </a:lnL>
                    <a:lnR w="3175">
                      <a:miter lim="400000"/>
                    </a:lnR>
                    <a:lnT w="3175">
                      <a:miter lim="400000"/>
                    </a:lnT>
                    <a:lnB w="3175">
                      <a:miter lim="400000"/>
                    </a:lnB>
                    <a:solidFill>
                      <a:srgbClr val="E3E5E8"/>
                    </a:solidFill>
                  </a:tcPr>
                </a:tc>
                <a:tc>
                  <a:txBody>
                    <a:bodyPr/>
                    <a:lstStyle/>
                    <a:p>
                      <a:pPr defTabSz="410765">
                        <a:lnSpc>
                          <a:spcPct val="115000"/>
                        </a:lnSpc>
                        <a:defRPr sz="1800"/>
                      </a:pPr>
                      <a:r>
                        <a:rPr>
                          <a:latin typeface="Trebuchet MS"/>
                          <a:ea typeface="Trebuchet MS"/>
                          <a:cs typeface="Trebuchet MS"/>
                          <a:sym typeface="Trebuchet MS"/>
                        </a:rPr>
                        <a:t>Latein bzw. Französisch</a:t>
                      </a:r>
                    </a:p>
                  </a:txBody>
                  <a:tcPr marL="0" marR="0" marT="0" marB="0" anchor="t" anchorCtr="0" horzOverflow="overflow">
                    <a:lnL w="3175">
                      <a:miter lim="400000"/>
                    </a:lnL>
                    <a:lnR w="3175">
                      <a:miter lim="400000"/>
                    </a:lnR>
                    <a:lnT w="3175">
                      <a:miter lim="400000"/>
                    </a:lnT>
                    <a:lnB w="3175">
                      <a:miter lim="400000"/>
                    </a:lnB>
                    <a:solidFill>
                      <a:srgbClr val="E3E5E8"/>
                    </a:solidFill>
                  </a:tcPr>
                </a:tc>
                <a:tc>
                  <a:txBody>
                    <a:bodyPr/>
                    <a:lstStyle/>
                    <a:p>
                      <a:pPr defTabSz="410765">
                        <a:lnSpc>
                          <a:spcPct val="115000"/>
                        </a:lnSpc>
                        <a:defRPr sz="1800"/>
                      </a:pPr>
                      <a:r>
                        <a:rPr>
                          <a:latin typeface="Trebuchet MS"/>
                          <a:ea typeface="Trebuchet MS"/>
                          <a:cs typeface="Trebuchet MS"/>
                          <a:sym typeface="Trebuchet MS"/>
                        </a:rPr>
                        <a:t> </a:t>
                      </a:r>
                    </a:p>
                  </a:txBody>
                  <a:tcPr marL="0" marR="0" marT="0" marB="0" anchor="t" anchorCtr="0" horzOverflow="overflow">
                    <a:lnL w="3175">
                      <a:miter lim="400000"/>
                    </a:lnL>
                    <a:lnR w="3175">
                      <a:miter lim="400000"/>
                    </a:lnR>
                    <a:lnT w="3175">
                      <a:miter lim="400000"/>
                    </a:lnT>
                    <a:lnB w="3175">
                      <a:miter lim="400000"/>
                    </a:lnB>
                    <a:solidFill>
                      <a:srgbClr val="E3E5E8"/>
                    </a:solidFill>
                  </a:tcPr>
                </a:tc>
              </a:tr>
              <a:tr h="1068706">
                <a:tc>
                  <a:txBody>
                    <a:bodyPr/>
                    <a:lstStyle/>
                    <a:p>
                      <a:pPr defTabSz="410765">
                        <a:lnSpc>
                          <a:spcPct val="115000"/>
                        </a:lnSpc>
                        <a:defRPr b="0" sz="1800">
                          <a:solidFill>
                            <a:srgbClr val="000000"/>
                          </a:solidFill>
                        </a:defRPr>
                      </a:pPr>
                      <a:r>
                        <a:rPr b="1" sz="2000">
                          <a:solidFill>
                            <a:srgbClr val="FFFFFF"/>
                          </a:solidFill>
                          <a:latin typeface="Trebuchet MS"/>
                          <a:ea typeface="Trebuchet MS"/>
                          <a:cs typeface="Trebuchet MS"/>
                          <a:sym typeface="Trebuchet MS"/>
                        </a:rPr>
                        <a:t>9. Klasse</a:t>
                      </a:r>
                    </a:p>
                  </a:txBody>
                  <a:tcPr marL="0" marR="0" marT="0" marB="0" anchor="t" anchorCtr="0" horzOverflow="overflow">
                    <a:lnL w="3175">
                      <a:miter lim="400000"/>
                    </a:lnL>
                    <a:lnR w="3175">
                      <a:miter lim="400000"/>
                    </a:lnR>
                    <a:lnT w="3175">
                      <a:miter lim="400000"/>
                    </a:lnT>
                    <a:lnB w="3175">
                      <a:miter lim="400000"/>
                    </a:lnB>
                    <a:solidFill>
                      <a:srgbClr val="398CCE"/>
                    </a:solidFill>
                  </a:tcPr>
                </a:tc>
                <a:tc>
                  <a:txBody>
                    <a:bodyPr/>
                    <a:lstStyle/>
                    <a:p>
                      <a:pPr defTabSz="410765">
                        <a:lnSpc>
                          <a:spcPct val="115000"/>
                        </a:lnSpc>
                        <a:defRPr sz="1800"/>
                      </a:pPr>
                      <a:r>
                        <a:rPr>
                          <a:latin typeface="Trebuchet MS"/>
                          <a:ea typeface="Trebuchet MS"/>
                          <a:cs typeface="Trebuchet MS"/>
                          <a:sym typeface="Trebuchet MS"/>
                        </a:rPr>
                        <a:t>Englisch</a:t>
                      </a:r>
                    </a:p>
                  </a:txBody>
                  <a:tcPr marL="0" marR="0" marT="0" marB="0" anchor="t" anchorCtr="0" horzOverflow="overflow">
                    <a:lnL w="3175">
                      <a:miter lim="400000"/>
                    </a:lnL>
                    <a:lnR w="3175">
                      <a:miter lim="400000"/>
                    </a:lnR>
                    <a:lnT w="3175">
                      <a:miter lim="400000"/>
                    </a:lnT>
                    <a:lnB w="3175">
                      <a:miter lim="400000"/>
                    </a:lnB>
                    <a:solidFill>
                      <a:srgbClr val="FFFFFF"/>
                    </a:solidFill>
                  </a:tcPr>
                </a:tc>
                <a:tc>
                  <a:txBody>
                    <a:bodyPr/>
                    <a:lstStyle/>
                    <a:p>
                      <a:pPr defTabSz="410765">
                        <a:lnSpc>
                          <a:spcPct val="115000"/>
                        </a:lnSpc>
                        <a:defRPr sz="1800"/>
                      </a:pPr>
                      <a:r>
                        <a:rPr>
                          <a:latin typeface="Trebuchet MS"/>
                          <a:ea typeface="Trebuchet MS"/>
                          <a:cs typeface="Trebuchet MS"/>
                          <a:sym typeface="Trebuchet MS"/>
                        </a:rPr>
                        <a:t>Latein bzw. Französisch</a:t>
                      </a:r>
                    </a:p>
                  </a:txBody>
                  <a:tcPr marL="0" marR="0" marT="0" marB="0" anchor="t" anchorCtr="0" horzOverflow="overflow">
                    <a:lnL w="3175">
                      <a:miter lim="400000"/>
                    </a:lnL>
                    <a:lnR w="3175">
                      <a:miter lim="400000"/>
                    </a:lnR>
                    <a:lnT w="3175">
                      <a:miter lim="400000"/>
                    </a:lnT>
                    <a:lnB w="3175">
                      <a:miter lim="400000"/>
                    </a:lnB>
                    <a:solidFill>
                      <a:srgbClr val="FFFFFF"/>
                    </a:solidFill>
                  </a:tcPr>
                </a:tc>
                <a:tc>
                  <a:txBody>
                    <a:bodyPr/>
                    <a:lstStyle/>
                    <a:p>
                      <a:pPr defTabSz="410765">
                        <a:lnSpc>
                          <a:spcPct val="115000"/>
                        </a:lnSpc>
                        <a:defRPr sz="1800">
                          <a:latin typeface="Trebuchet MS"/>
                          <a:ea typeface="Trebuchet MS"/>
                          <a:cs typeface="Trebuchet MS"/>
                          <a:sym typeface="Trebuchet MS"/>
                        </a:defRPr>
                      </a:pPr>
                      <a:r>
                        <a:t>Spanisch oder </a:t>
                      </a:r>
                      <a:endParaRPr sz="700"/>
                    </a:p>
                    <a:p>
                      <a:pPr defTabSz="410765">
                        <a:lnSpc>
                          <a:spcPct val="115000"/>
                        </a:lnSpc>
                        <a:defRPr sz="1800">
                          <a:latin typeface="Trebuchet MS"/>
                          <a:ea typeface="Trebuchet MS"/>
                          <a:cs typeface="Trebuchet MS"/>
                          <a:sym typeface="Trebuchet MS"/>
                        </a:defRPr>
                      </a:pPr>
                      <a:r>
                        <a:t>Latein</a:t>
                      </a:r>
                    </a:p>
                  </a:txBody>
                  <a:tcPr marL="0" marR="0" marT="0" marB="0" anchor="t" anchorCtr="0" horzOverflow="overflow">
                    <a:lnL w="3175">
                      <a:miter lim="400000"/>
                    </a:lnL>
                    <a:lnR w="3175">
                      <a:miter lim="400000"/>
                    </a:lnR>
                    <a:lnT w="3175">
                      <a:miter lim="400000"/>
                    </a:lnT>
                    <a:lnB w="3175">
                      <a:miter lim="400000"/>
                    </a:lnB>
                    <a:solidFill>
                      <a:srgbClr val="FFFFFF"/>
                    </a:solidFill>
                  </a:tcPr>
                </a:tc>
              </a:tr>
            </a:tbl>
          </a:graphicData>
        </a:graphic>
      </p:graphicFrame>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Rectangle 2"/>
          <p:cNvSpPr txBox="1"/>
          <p:nvPr>
            <p:ph type="title"/>
          </p:nvPr>
        </p:nvSpPr>
        <p:spPr>
          <a:xfrm>
            <a:off x="685800" y="333371"/>
            <a:ext cx="7772400" cy="71443"/>
          </a:xfrm>
          <a:prstGeom prst="rect">
            <a:avLst/>
          </a:prstGeom>
        </p:spPr>
        <p:txBody>
          <a:bodyPr lIns="46040" tIns="46040" rIns="46040" bIns="46040" anchor="ctr"/>
          <a:lstStyle>
            <a:lvl1pPr>
              <a:defRPr sz="4400"/>
            </a:lvl1pPr>
          </a:lstStyle>
          <a:p>
            <a:pPr/>
            <a:r>
              <a:t>Französisch ab Klasse 7!</a:t>
            </a:r>
          </a:p>
        </p:txBody>
      </p:sp>
      <p:sp>
        <p:nvSpPr>
          <p:cNvPr id="202" name="Rectangle 3"/>
          <p:cNvSpPr txBox="1"/>
          <p:nvPr>
            <p:ph type="body" sz="half" idx="1"/>
          </p:nvPr>
        </p:nvSpPr>
        <p:spPr>
          <a:xfrm>
            <a:off x="1371600" y="3573465"/>
            <a:ext cx="6584951" cy="2592390"/>
          </a:xfrm>
          <a:prstGeom prst="rect">
            <a:avLst/>
          </a:prstGeom>
        </p:spPr>
        <p:txBody>
          <a:bodyPr lIns="46040" tIns="46040" rIns="46040" bIns="46040"/>
          <a:lstStyle/>
          <a:p>
            <a:pPr>
              <a:lnSpc>
                <a:spcPct val="80000"/>
              </a:lnSpc>
              <a:spcBef>
                <a:spcPts val="700"/>
              </a:spcBef>
              <a:defRPr sz="2800">
                <a:effectLst>
                  <a:outerShdw sx="100000" sy="100000" kx="0" ky="0" algn="b" rotWithShape="0" blurRad="0" dist="38096" dir="2700000">
                    <a:schemeClr val="accent3">
                      <a:lumOff val="10616"/>
                    </a:schemeClr>
                  </a:outerShdw>
                </a:effectLst>
              </a:defRPr>
            </a:pPr>
          </a:p>
          <a:p>
            <a:pPr>
              <a:lnSpc>
                <a:spcPct val="80000"/>
              </a:lnSpc>
              <a:spcBef>
                <a:spcPts val="700"/>
              </a:spcBef>
              <a:defRPr sz="2800">
                <a:effectLst>
                  <a:outerShdw sx="100000" sy="100000" kx="0" ky="0" algn="b" rotWithShape="0" blurRad="0" dist="38096" dir="2700000">
                    <a:schemeClr val="accent3">
                      <a:lumOff val="10616"/>
                    </a:schemeClr>
                  </a:outerShdw>
                </a:effectLst>
              </a:defRPr>
            </a:pPr>
          </a:p>
          <a:p>
            <a:pPr>
              <a:lnSpc>
                <a:spcPct val="80000"/>
              </a:lnSpc>
              <a:spcBef>
                <a:spcPts val="1000"/>
              </a:spcBef>
              <a:defRPr b="1" sz="4000">
                <a:effectLst>
                  <a:outerShdw sx="100000" sy="100000" kx="0" ky="0" algn="b" rotWithShape="0" blurRad="0" dist="38096" dir="2700000">
                    <a:schemeClr val="accent3">
                      <a:lumOff val="10616"/>
                    </a:schemeClr>
                  </a:outerShdw>
                </a:effectLst>
                <a:latin typeface="Trebuchet MS"/>
                <a:ea typeface="Trebuchet MS"/>
                <a:cs typeface="Trebuchet MS"/>
                <a:sym typeface="Trebuchet MS"/>
              </a:defRPr>
            </a:pPr>
            <a:r>
              <a:t>Wissenswertes und Entscheidungshilfen zur Wahl</a:t>
            </a:r>
          </a:p>
        </p:txBody>
      </p:sp>
      <p:pic>
        <p:nvPicPr>
          <p:cNvPr id="203" name="Picture 4" descr="Picture 4"/>
          <p:cNvPicPr>
            <a:picLocks noChangeAspect="1"/>
          </p:cNvPicPr>
          <p:nvPr/>
        </p:nvPicPr>
        <p:blipFill>
          <a:blip r:embed="rId2">
            <a:extLst/>
          </a:blip>
          <a:stretch>
            <a:fillRect/>
          </a:stretch>
        </p:blipFill>
        <p:spPr>
          <a:xfrm>
            <a:off x="1116015" y="2708279"/>
            <a:ext cx="1800226" cy="1209679"/>
          </a:xfrm>
          <a:prstGeom prst="rect">
            <a:avLst/>
          </a:prstGeom>
          <a:ln w="12700">
            <a:miter lim="400000"/>
          </a:ln>
        </p:spPr>
      </p:pic>
      <p:pic>
        <p:nvPicPr>
          <p:cNvPr id="204" name="Picture 5" descr="Picture 5"/>
          <p:cNvPicPr>
            <a:picLocks noChangeAspect="1"/>
          </p:cNvPicPr>
          <p:nvPr/>
        </p:nvPicPr>
        <p:blipFill>
          <a:blip r:embed="rId3">
            <a:extLst/>
          </a:blip>
          <a:stretch>
            <a:fillRect/>
          </a:stretch>
        </p:blipFill>
        <p:spPr>
          <a:xfrm>
            <a:off x="6300792" y="2708279"/>
            <a:ext cx="1800226" cy="1209679"/>
          </a:xfrm>
          <a:prstGeom prst="rect">
            <a:avLst/>
          </a:prstGeom>
          <a:ln w="12700">
            <a:miter lim="400000"/>
          </a:ln>
        </p:spPr>
      </p:pic>
      <p:sp>
        <p:nvSpPr>
          <p:cNvPr id="205" name="Text Box 7"/>
          <p:cNvSpPr txBox="1"/>
          <p:nvPr/>
        </p:nvSpPr>
        <p:spPr>
          <a:xfrm>
            <a:off x="2385697" y="1916115"/>
            <a:ext cx="3796351" cy="54804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spcBef>
                <a:spcPts val="1900"/>
              </a:spcBef>
              <a:defRPr sz="3200">
                <a:effectLst>
                  <a:outerShdw sx="100000" sy="100000" kx="0" ky="0" algn="b" rotWithShape="0" blurRad="0" dist="38096" dir="2700000">
                    <a:schemeClr val="accent3">
                      <a:lumOff val="10616"/>
                    </a:schemeClr>
                  </a:outerShdw>
                </a:effectLst>
                <a:latin typeface="+mn-lt"/>
                <a:ea typeface="+mn-ea"/>
                <a:cs typeface="+mn-cs"/>
                <a:sym typeface="Arial"/>
              </a:defRPr>
            </a:lvl1pPr>
          </a:lstStyle>
          <a:p>
            <a:pPr/>
            <a:r>
              <a:t>am Beisenkamp</a:t>
            </a:r>
          </a:p>
        </p:txBody>
      </p:sp>
      <p:pic>
        <p:nvPicPr>
          <p:cNvPr id="206" name="Folie 1" descr="Folie 1"/>
          <p:cNvPicPr>
            <a:picLocks noChangeAspect="0"/>
          </p:cNvPicPr>
          <p:nvPr>
            <a:audioFile r:link="rId4"/>
            <p:extLst>
              <p:ext uri="{DAA4B4D4-6D71-4841-9C94-3DE7FCFB9230}">
                <p14:media xmlns:p14="http://schemas.microsoft.com/office/powerpoint/2010/main" r:embed="rId5"/>
              </p:ext>
            </p:extLst>
          </p:nvPr>
        </p:nvPicPr>
        <p:blipFill>
          <a:blip r:embed="rId6">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51382858" fill="hold"/>
                                        <p:tgtEl>
                                          <p:spTgt spid="206"/>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11" fill="hold" display="0">
                  <p:stCondLst>
                    <p:cond delay="indefinite"/>
                  </p:stCondLst>
                </p:cTn>
                <p:tgtEl>
                  <p:spTgt spid="206"/>
                </p:tgtEl>
              </p:cMediaNode>
            </p:audio>
          </p:childTnLst>
        </p:cTn>
      </p:par>
    </p:tnLst>
    <p:bldLst>
      <p:bldP build="whole" bldLvl="1" animBg="1" rev="0" advAuto="0" spid="205"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Rectangle 2"/>
          <p:cNvSpPr txBox="1"/>
          <p:nvPr/>
        </p:nvSpPr>
        <p:spPr>
          <a:xfrm>
            <a:off x="350825" y="0"/>
            <a:ext cx="4175145" cy="828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4800">
                <a:effectLst>
                  <a:outerShdw sx="100000" sy="100000" kx="0" ky="0" algn="b" rotWithShape="0" blurRad="0" dist="38096" dir="2700000">
                    <a:schemeClr val="accent3">
                      <a:lumOff val="10616"/>
                    </a:schemeClr>
                  </a:outerShdw>
                </a:effectLst>
                <a:latin typeface="Verdana"/>
                <a:ea typeface="Verdana"/>
                <a:cs typeface="Verdana"/>
                <a:sym typeface="Verdana"/>
              </a:defRPr>
            </a:pPr>
            <a:r>
              <a:t>F</a:t>
            </a:r>
            <a:r>
              <a:rPr sz="3600"/>
              <a:t>RANZÖSISCH</a:t>
            </a:r>
          </a:p>
        </p:txBody>
      </p:sp>
      <p:sp>
        <p:nvSpPr>
          <p:cNvPr id="209" name="Rectangle 3"/>
          <p:cNvSpPr txBox="1"/>
          <p:nvPr/>
        </p:nvSpPr>
        <p:spPr>
          <a:xfrm>
            <a:off x="350825" y="609603"/>
            <a:ext cx="4098938" cy="6508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SCHLÄGT </a:t>
            </a:r>
            <a:r>
              <a:rPr sz="3600"/>
              <a:t>B</a:t>
            </a:r>
            <a:r>
              <a:t>RÜCKEN</a:t>
            </a:r>
            <a:r>
              <a:rPr sz="3600"/>
              <a:t>...</a:t>
            </a:r>
          </a:p>
        </p:txBody>
      </p:sp>
      <p:sp>
        <p:nvSpPr>
          <p:cNvPr id="210" name="Rectangle 4"/>
          <p:cNvSpPr txBox="1"/>
          <p:nvPr/>
        </p:nvSpPr>
        <p:spPr>
          <a:xfrm>
            <a:off x="350825" y="1143000"/>
            <a:ext cx="2727337" cy="6508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IN</a:t>
            </a:r>
            <a:r>
              <a:rPr>
                <a:latin typeface="Arial Rounded MT Bold"/>
                <a:ea typeface="Arial Rounded MT Bold"/>
                <a:cs typeface="Arial Rounded MT Bold"/>
                <a:sym typeface="Arial Rounded MT Bold"/>
              </a:rPr>
              <a:t> </a:t>
            </a:r>
            <a:r>
              <a:rPr sz="3600"/>
              <a:t>Europa</a:t>
            </a:r>
          </a:p>
        </p:txBody>
      </p:sp>
      <p:pic>
        <p:nvPicPr>
          <p:cNvPr id="211" name="Picture 5" descr="Picture 5"/>
          <p:cNvPicPr>
            <a:picLocks noChangeAspect="1"/>
          </p:cNvPicPr>
          <p:nvPr/>
        </p:nvPicPr>
        <p:blipFill>
          <a:blip r:embed="rId2">
            <a:extLst/>
          </a:blip>
          <a:stretch>
            <a:fillRect/>
          </a:stretch>
        </p:blipFill>
        <p:spPr>
          <a:xfrm>
            <a:off x="5943600" y="0"/>
            <a:ext cx="3213101" cy="2127251"/>
          </a:xfrm>
          <a:prstGeom prst="rect">
            <a:avLst/>
          </a:prstGeom>
          <a:ln w="12700">
            <a:miter lim="400000"/>
          </a:ln>
        </p:spPr>
      </p:pic>
      <p:pic>
        <p:nvPicPr>
          <p:cNvPr id="212" name="Picture 6" descr="Picture 6"/>
          <p:cNvPicPr>
            <a:picLocks noChangeAspect="1"/>
          </p:cNvPicPr>
          <p:nvPr/>
        </p:nvPicPr>
        <p:blipFill>
          <a:blip r:embed="rId3">
            <a:extLst/>
          </a:blip>
          <a:stretch>
            <a:fillRect/>
          </a:stretch>
        </p:blipFill>
        <p:spPr>
          <a:xfrm>
            <a:off x="5943600" y="2362195"/>
            <a:ext cx="3213101" cy="2054228"/>
          </a:xfrm>
          <a:prstGeom prst="rect">
            <a:avLst/>
          </a:prstGeom>
          <a:ln w="12700">
            <a:miter lim="400000"/>
          </a:ln>
        </p:spPr>
      </p:pic>
      <p:pic>
        <p:nvPicPr>
          <p:cNvPr id="213" name="Picture 7" descr="Picture 7"/>
          <p:cNvPicPr>
            <a:picLocks noChangeAspect="1"/>
          </p:cNvPicPr>
          <p:nvPr/>
        </p:nvPicPr>
        <p:blipFill>
          <a:blip r:embed="rId4">
            <a:extLst/>
          </a:blip>
          <a:stretch>
            <a:fillRect/>
          </a:stretch>
        </p:blipFill>
        <p:spPr>
          <a:xfrm>
            <a:off x="5897559" y="4629148"/>
            <a:ext cx="3259141" cy="2241552"/>
          </a:xfrm>
          <a:prstGeom prst="rect">
            <a:avLst/>
          </a:prstGeom>
          <a:ln w="12700">
            <a:miter lim="400000"/>
          </a:ln>
        </p:spPr>
      </p:pic>
      <p:sp>
        <p:nvSpPr>
          <p:cNvPr id="214" name="Rectangle 8"/>
          <p:cNvSpPr txBox="1"/>
          <p:nvPr/>
        </p:nvSpPr>
        <p:spPr>
          <a:xfrm>
            <a:off x="296858" y="2276470"/>
            <a:ext cx="5394342" cy="828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Frankreich und Deutschland – </a:t>
            </a:r>
          </a:p>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	Partner in Europa</a:t>
            </a:r>
          </a:p>
        </p:txBody>
      </p:sp>
      <p:sp>
        <p:nvSpPr>
          <p:cNvPr id="215" name="Rectangle 9"/>
          <p:cNvSpPr txBox="1"/>
          <p:nvPr/>
        </p:nvSpPr>
        <p:spPr>
          <a:xfrm>
            <a:off x="296858" y="3357567"/>
            <a:ext cx="5394342" cy="828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Mehrsprachigkeit – </a:t>
            </a:r>
          </a:p>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	Europas Reichtum</a:t>
            </a:r>
          </a:p>
        </p:txBody>
      </p:sp>
      <p:sp>
        <p:nvSpPr>
          <p:cNvPr id="216" name="Rectangle 11"/>
          <p:cNvSpPr txBox="1"/>
          <p:nvPr/>
        </p:nvSpPr>
        <p:spPr>
          <a:xfrm>
            <a:off x="1646229" y="4800600"/>
            <a:ext cx="2737253" cy="333381"/>
          </a:xfrm>
          <a:prstGeom prst="rect">
            <a:avLst/>
          </a:prstGeom>
          <a:ln w="12700">
            <a:miter lim="400000"/>
          </a:ln>
          <a:extLst>
            <a:ext uri="{C572A759-6A51-4108-AA02-DFA0A04FC94B}">
              <ma14:wrappingTextBoxFlag xmlns:ma14="http://schemas.microsoft.com/office/mac/drawingml/2011/main" val="1"/>
            </a:ext>
          </a:extLst>
        </p:spPr>
        <p:txBody>
          <a:bodyPr wrap="none" lIns="46040" tIns="46040" rIns="46040" bIns="46040">
            <a:spAutoFit/>
          </a:bodyPr>
          <a:lstStyle>
            <a:lvl1pPr>
              <a:defRPr sz="16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Muttersprachen in Europa</a:t>
            </a:r>
          </a:p>
        </p:txBody>
      </p:sp>
      <p:sp>
        <p:nvSpPr>
          <p:cNvPr id="217" name="Rectangle 12"/>
          <p:cNvSpPr txBox="1"/>
          <p:nvPr/>
        </p:nvSpPr>
        <p:spPr>
          <a:xfrm>
            <a:off x="493700" y="5273673"/>
            <a:ext cx="931373" cy="333381"/>
          </a:xfrm>
          <a:prstGeom prst="rect">
            <a:avLst/>
          </a:prstGeom>
          <a:ln w="12700">
            <a:miter lim="400000"/>
          </a:ln>
          <a:extLst>
            <a:ext uri="{C572A759-6A51-4108-AA02-DFA0A04FC94B}">
              <ma14:wrappingTextBoxFlag xmlns:ma14="http://schemas.microsoft.com/office/mac/drawingml/2011/main" val="1"/>
            </a:ext>
          </a:extLst>
        </p:spPr>
        <p:txBody>
          <a:bodyPr wrap="none" lIns="46040" tIns="46040" rIns="46040" bIns="46040">
            <a:spAutoFit/>
          </a:bodyPr>
          <a:lstStyle>
            <a:lvl1pPr>
              <a:defRPr sz="16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Deutsch</a:t>
            </a:r>
          </a:p>
        </p:txBody>
      </p:sp>
      <p:sp>
        <p:nvSpPr>
          <p:cNvPr id="218" name="Rectangle 13"/>
          <p:cNvSpPr txBox="1"/>
          <p:nvPr/>
        </p:nvSpPr>
        <p:spPr>
          <a:xfrm>
            <a:off x="493700" y="5649912"/>
            <a:ext cx="1287370" cy="333381"/>
          </a:xfrm>
          <a:prstGeom prst="rect">
            <a:avLst/>
          </a:prstGeom>
          <a:ln w="12700">
            <a:miter lim="400000"/>
          </a:ln>
          <a:extLst>
            <a:ext uri="{C572A759-6A51-4108-AA02-DFA0A04FC94B}">
              <ma14:wrappingTextBoxFlag xmlns:ma14="http://schemas.microsoft.com/office/mac/drawingml/2011/main" val="1"/>
            </a:ext>
          </a:extLst>
        </p:spPr>
        <p:txBody>
          <a:bodyPr wrap="none" lIns="46040" tIns="46040" rIns="46040" bIns="46040">
            <a:spAutoFit/>
          </a:bodyPr>
          <a:lstStyle>
            <a:lvl1pPr>
              <a:defRPr sz="16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Französisch</a:t>
            </a:r>
          </a:p>
        </p:txBody>
      </p:sp>
      <p:sp>
        <p:nvSpPr>
          <p:cNvPr id="219" name="Rectangle 14"/>
          <p:cNvSpPr txBox="1"/>
          <p:nvPr/>
        </p:nvSpPr>
        <p:spPr>
          <a:xfrm>
            <a:off x="493700" y="6029325"/>
            <a:ext cx="940303" cy="333381"/>
          </a:xfrm>
          <a:prstGeom prst="rect">
            <a:avLst/>
          </a:prstGeom>
          <a:ln w="12700">
            <a:miter lim="400000"/>
          </a:ln>
          <a:extLst>
            <a:ext uri="{C572A759-6A51-4108-AA02-DFA0A04FC94B}">
              <ma14:wrappingTextBoxFlag xmlns:ma14="http://schemas.microsoft.com/office/mac/drawingml/2011/main" val="1"/>
            </a:ext>
          </a:extLst>
        </p:spPr>
        <p:txBody>
          <a:bodyPr wrap="none" lIns="46040" tIns="46040" rIns="46040" bIns="46040">
            <a:spAutoFit/>
          </a:bodyPr>
          <a:lstStyle>
            <a:lvl1pPr>
              <a:defRPr sz="16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Englisch</a:t>
            </a:r>
          </a:p>
        </p:txBody>
      </p:sp>
      <p:pic>
        <p:nvPicPr>
          <p:cNvPr id="220" name="Picture 16" descr="Picture 16"/>
          <p:cNvPicPr>
            <a:picLocks noChangeAspect="1"/>
          </p:cNvPicPr>
          <p:nvPr/>
        </p:nvPicPr>
        <p:blipFill>
          <a:blip r:embed="rId5">
            <a:extLst/>
          </a:blip>
          <a:stretch>
            <a:fillRect/>
          </a:stretch>
        </p:blipFill>
        <p:spPr>
          <a:xfrm>
            <a:off x="1782759" y="5229225"/>
            <a:ext cx="3271833" cy="438154"/>
          </a:xfrm>
          <a:prstGeom prst="rect">
            <a:avLst/>
          </a:prstGeom>
          <a:ln w="12700">
            <a:miter lim="400000"/>
          </a:ln>
        </p:spPr>
      </p:pic>
      <p:pic>
        <p:nvPicPr>
          <p:cNvPr id="221" name="Picture 17" descr="Picture 17"/>
          <p:cNvPicPr>
            <a:picLocks noChangeAspect="1"/>
          </p:cNvPicPr>
          <p:nvPr/>
        </p:nvPicPr>
        <p:blipFill>
          <a:blip r:embed="rId6">
            <a:extLst/>
          </a:blip>
          <a:stretch>
            <a:fillRect/>
          </a:stretch>
        </p:blipFill>
        <p:spPr>
          <a:xfrm>
            <a:off x="1792288" y="5607044"/>
            <a:ext cx="2178046" cy="438154"/>
          </a:xfrm>
          <a:prstGeom prst="rect">
            <a:avLst/>
          </a:prstGeom>
          <a:ln w="12700">
            <a:miter lim="400000"/>
          </a:ln>
        </p:spPr>
      </p:pic>
      <p:pic>
        <p:nvPicPr>
          <p:cNvPr id="222" name="Picture 18" descr="Picture 18"/>
          <p:cNvPicPr>
            <a:picLocks noChangeAspect="1"/>
          </p:cNvPicPr>
          <p:nvPr/>
        </p:nvPicPr>
        <p:blipFill>
          <a:blip r:embed="rId7">
            <a:extLst/>
          </a:blip>
          <a:stretch>
            <a:fillRect/>
          </a:stretch>
        </p:blipFill>
        <p:spPr>
          <a:xfrm>
            <a:off x="1792288" y="5991221"/>
            <a:ext cx="2036762" cy="438154"/>
          </a:xfrm>
          <a:prstGeom prst="rect">
            <a:avLst/>
          </a:prstGeom>
          <a:ln w="12700">
            <a:miter lim="400000"/>
          </a:ln>
        </p:spPr>
      </p:pic>
      <p:sp>
        <p:nvSpPr>
          <p:cNvPr id="223" name="Rectangle 20"/>
          <p:cNvSpPr txBox="1"/>
          <p:nvPr/>
        </p:nvSpPr>
        <p:spPr>
          <a:xfrm>
            <a:off x="5049827" y="5267328"/>
            <a:ext cx="784925" cy="333381"/>
          </a:xfrm>
          <a:prstGeom prst="rect">
            <a:avLst/>
          </a:prstGeom>
          <a:ln w="12700">
            <a:miter lim="400000"/>
          </a:ln>
          <a:extLst>
            <a:ext uri="{C572A759-6A51-4108-AA02-DFA0A04FC94B}">
              <ma14:wrappingTextBoxFlag xmlns:ma14="http://schemas.microsoft.com/office/mac/drawingml/2011/main" val="1"/>
            </a:ext>
          </a:extLst>
        </p:spPr>
        <p:txBody>
          <a:bodyPr wrap="none" lIns="46040" tIns="46040" rIns="46040" bIns="46040">
            <a:spAutoFit/>
          </a:bodyPr>
          <a:lstStyle>
            <a:lvl1pPr>
              <a:defRPr sz="16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96 Mio</a:t>
            </a:r>
          </a:p>
        </p:txBody>
      </p:sp>
      <p:sp>
        <p:nvSpPr>
          <p:cNvPr id="224" name="Rectangle 21"/>
          <p:cNvSpPr txBox="1"/>
          <p:nvPr/>
        </p:nvSpPr>
        <p:spPr>
          <a:xfrm>
            <a:off x="3898890" y="5654676"/>
            <a:ext cx="784925" cy="333381"/>
          </a:xfrm>
          <a:prstGeom prst="rect">
            <a:avLst/>
          </a:prstGeom>
          <a:ln w="12700">
            <a:miter lim="400000"/>
          </a:ln>
          <a:extLst>
            <a:ext uri="{C572A759-6A51-4108-AA02-DFA0A04FC94B}">
              <ma14:wrappingTextBoxFlag xmlns:ma14="http://schemas.microsoft.com/office/mac/drawingml/2011/main" val="1"/>
            </a:ext>
          </a:extLst>
        </p:spPr>
        <p:txBody>
          <a:bodyPr wrap="none" lIns="46040" tIns="46040" rIns="46040" bIns="46040">
            <a:spAutoFit/>
          </a:bodyPr>
          <a:lstStyle>
            <a:lvl1pPr>
              <a:defRPr sz="16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64 Mio</a:t>
            </a:r>
          </a:p>
        </p:txBody>
      </p:sp>
      <p:sp>
        <p:nvSpPr>
          <p:cNvPr id="225" name="Rectangle 22"/>
          <p:cNvSpPr txBox="1"/>
          <p:nvPr/>
        </p:nvSpPr>
        <p:spPr>
          <a:xfrm>
            <a:off x="3773481" y="6029325"/>
            <a:ext cx="784925" cy="333381"/>
          </a:xfrm>
          <a:prstGeom prst="rect">
            <a:avLst/>
          </a:prstGeom>
          <a:ln w="12700">
            <a:miter lim="400000"/>
          </a:ln>
          <a:extLst>
            <a:ext uri="{C572A759-6A51-4108-AA02-DFA0A04FC94B}">
              <ma14:wrappingTextBoxFlag xmlns:ma14="http://schemas.microsoft.com/office/mac/drawingml/2011/main" val="1"/>
            </a:ext>
          </a:extLst>
        </p:spPr>
        <p:txBody>
          <a:bodyPr wrap="none" lIns="46040" tIns="46040" rIns="46040" bIns="46040">
            <a:spAutoFit/>
          </a:bodyPr>
          <a:lstStyle>
            <a:lvl1pPr>
              <a:defRPr sz="16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62 Mio</a:t>
            </a:r>
          </a:p>
        </p:txBody>
      </p:sp>
      <p:pic>
        <p:nvPicPr>
          <p:cNvPr id="226" name="Picture 24" descr="Picture 24">
            <a:hlinkClick r:id="" invalidUrl="" action="ppaction://hlinkshowjump?jump=previousslide" tgtFrame="" tooltip="" history="1" highlightClick="0" endSnd="0"/>
          </p:cNvPr>
          <p:cNvPicPr>
            <a:picLocks noChangeAspect="1"/>
          </p:cNvPicPr>
          <p:nvPr/>
        </p:nvPicPr>
        <p:blipFill>
          <a:blip r:embed="rId8">
            <a:extLst/>
          </a:blip>
          <a:stretch>
            <a:fillRect/>
          </a:stretch>
        </p:blipFill>
        <p:spPr>
          <a:xfrm>
            <a:off x="8301042" y="6472242"/>
            <a:ext cx="327027" cy="174623"/>
          </a:xfrm>
          <a:prstGeom prst="rect">
            <a:avLst/>
          </a:prstGeom>
          <a:ln w="12700">
            <a:miter lim="400000"/>
          </a:ln>
        </p:spPr>
      </p:pic>
      <p:pic>
        <p:nvPicPr>
          <p:cNvPr id="227" name="Picture 25" descr="Picture 25">
            <a:hlinkClick r:id="" invalidUrl="" action="ppaction://hlinkshowjump?jump=nextslide" tgtFrame="" tooltip="" history="1" highlightClick="0" endSnd="0"/>
          </p:cNvPr>
          <p:cNvPicPr>
            <a:picLocks noChangeAspect="1"/>
          </p:cNvPicPr>
          <p:nvPr/>
        </p:nvPicPr>
        <p:blipFill>
          <a:blip r:embed="rId9">
            <a:extLst/>
          </a:blip>
          <a:stretch>
            <a:fillRect/>
          </a:stretch>
        </p:blipFill>
        <p:spPr>
          <a:xfrm>
            <a:off x="8605839" y="6472242"/>
            <a:ext cx="327027" cy="174623"/>
          </a:xfrm>
          <a:prstGeom prst="rect">
            <a:avLst/>
          </a:prstGeom>
          <a:ln w="12700">
            <a:miter lim="400000"/>
          </a:ln>
        </p:spPr>
      </p:pic>
      <p:pic>
        <p:nvPicPr>
          <p:cNvPr id="228" name="Picture 26" descr="Picture 26"/>
          <p:cNvPicPr>
            <a:picLocks noChangeAspect="1"/>
          </p:cNvPicPr>
          <p:nvPr/>
        </p:nvPicPr>
        <p:blipFill>
          <a:blip r:embed="rId10">
            <a:extLst/>
          </a:blip>
          <a:stretch>
            <a:fillRect/>
          </a:stretch>
        </p:blipFill>
        <p:spPr>
          <a:xfrm>
            <a:off x="4211634" y="0"/>
            <a:ext cx="1449388" cy="974722"/>
          </a:xfrm>
          <a:prstGeom prst="rect">
            <a:avLst/>
          </a:prstGeom>
          <a:ln w="12700">
            <a:miter lim="400000"/>
          </a:ln>
        </p:spPr>
      </p:pic>
      <p:pic>
        <p:nvPicPr>
          <p:cNvPr id="229" name="Folie 2" descr="Folie 2"/>
          <p:cNvPicPr>
            <a:picLocks noChangeAspect="0"/>
          </p:cNvPicPr>
          <p:nvPr>
            <a:audioFile r:link="rId11"/>
            <p:extLst>
              <p:ext uri="{DAA4B4D4-6D71-4841-9C94-3DE7FCFB9230}">
                <p14:media xmlns:p14="http://schemas.microsoft.com/office/powerpoint/2010/main" r:embed="rId12"/>
              </p:ext>
            </p:extLst>
          </p:nvPr>
        </p:nvPicPr>
        <p:blipFill>
          <a:blip r:embed="rId13">
            <a:extLst/>
          </a:blip>
          <a:stretch>
            <a:fillRect/>
          </a:stretch>
        </p:blipFill>
        <p:spPr>
          <a:xfrm>
            <a:off x="4374260" y="1438274"/>
            <a:ext cx="571501" cy="57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57835102" fill="hold"/>
                                        <p:tgtEl>
                                          <p:spTgt spid="229"/>
                                        </p:tgtEl>
                                      </p:cBhvr>
                                    </p:cmd>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7" fill="hold" display="0">
                  <p:stCondLst>
                    <p:cond delay="indefinite"/>
                  </p:stCondLst>
                </p:cTn>
                <p:tgtEl>
                  <p:spTgt spid="22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Picture 2" descr="Picture 2"/>
          <p:cNvPicPr>
            <a:picLocks noChangeAspect="1"/>
          </p:cNvPicPr>
          <p:nvPr/>
        </p:nvPicPr>
        <p:blipFill>
          <a:blip r:embed="rId2">
            <a:extLst/>
          </a:blip>
          <a:stretch>
            <a:fillRect/>
          </a:stretch>
        </p:blipFill>
        <p:spPr>
          <a:xfrm>
            <a:off x="4660896" y="0"/>
            <a:ext cx="4495804" cy="6870701"/>
          </a:xfrm>
          <a:prstGeom prst="rect">
            <a:avLst/>
          </a:prstGeom>
          <a:ln w="12700">
            <a:miter lim="400000"/>
          </a:ln>
        </p:spPr>
      </p:pic>
      <p:pic>
        <p:nvPicPr>
          <p:cNvPr id="232" name="Picture 3" descr="Picture 3">
            <a:hlinkClick r:id="" invalidUrl="" action="ppaction://hlinkshowjump?jump=previousslide" tgtFrame="" tooltip="" history="1" highlightClick="0" endSnd="0"/>
          </p:cNvPr>
          <p:cNvPicPr>
            <a:picLocks noChangeAspect="1"/>
          </p:cNvPicPr>
          <p:nvPr/>
        </p:nvPicPr>
        <p:blipFill>
          <a:blip r:embed="rId3">
            <a:extLst/>
          </a:blip>
          <a:stretch>
            <a:fillRect/>
          </a:stretch>
        </p:blipFill>
        <p:spPr>
          <a:xfrm>
            <a:off x="8301042" y="6472242"/>
            <a:ext cx="327027" cy="174623"/>
          </a:xfrm>
          <a:prstGeom prst="rect">
            <a:avLst/>
          </a:prstGeom>
          <a:ln w="12700">
            <a:miter lim="400000"/>
          </a:ln>
        </p:spPr>
      </p:pic>
      <p:pic>
        <p:nvPicPr>
          <p:cNvPr id="233" name="Picture 4" descr="Picture 4">
            <a:hlinkClick r:id="" invalidUrl="" action="ppaction://hlinkshowjump?jump=nextslide" tgtFrame="" tooltip="" history="1" highlightClick="0" endSnd="0"/>
          </p:cNvPr>
          <p:cNvPicPr>
            <a:picLocks noChangeAspect="1"/>
          </p:cNvPicPr>
          <p:nvPr/>
        </p:nvPicPr>
        <p:blipFill>
          <a:blip r:embed="rId4">
            <a:extLst/>
          </a:blip>
          <a:stretch>
            <a:fillRect/>
          </a:stretch>
        </p:blipFill>
        <p:spPr>
          <a:xfrm>
            <a:off x="8605839" y="6472242"/>
            <a:ext cx="327027" cy="174623"/>
          </a:xfrm>
          <a:prstGeom prst="rect">
            <a:avLst/>
          </a:prstGeom>
          <a:ln w="12700">
            <a:miter lim="400000"/>
          </a:ln>
        </p:spPr>
      </p:pic>
      <p:sp>
        <p:nvSpPr>
          <p:cNvPr id="234" name="Rectangle 5"/>
          <p:cNvSpPr txBox="1"/>
          <p:nvPr/>
        </p:nvSpPr>
        <p:spPr>
          <a:xfrm>
            <a:off x="350825" y="0"/>
            <a:ext cx="4175145" cy="828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4800">
                <a:effectLst>
                  <a:outerShdw sx="100000" sy="100000" kx="0" ky="0" algn="b" rotWithShape="0" blurRad="0" dist="38096" dir="2700000">
                    <a:schemeClr val="accent3">
                      <a:lumOff val="10616"/>
                    </a:schemeClr>
                  </a:outerShdw>
                </a:effectLst>
                <a:latin typeface="Verdana"/>
                <a:ea typeface="Verdana"/>
                <a:cs typeface="Verdana"/>
                <a:sym typeface="Verdana"/>
              </a:defRPr>
            </a:pPr>
            <a:r>
              <a:t>F</a:t>
            </a:r>
            <a:r>
              <a:rPr sz="3600"/>
              <a:t>RANZÖSISCH</a:t>
            </a:r>
          </a:p>
        </p:txBody>
      </p:sp>
      <p:sp>
        <p:nvSpPr>
          <p:cNvPr id="235" name="Rectangle 6"/>
          <p:cNvSpPr txBox="1"/>
          <p:nvPr/>
        </p:nvSpPr>
        <p:spPr>
          <a:xfrm>
            <a:off x="350825" y="609603"/>
            <a:ext cx="4098938" cy="6508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SCHLÄGT </a:t>
            </a:r>
            <a:r>
              <a:rPr sz="3600"/>
              <a:t>B</a:t>
            </a:r>
            <a:r>
              <a:t>RÜCKEN</a:t>
            </a:r>
            <a:r>
              <a:rPr sz="3600"/>
              <a:t>...</a:t>
            </a:r>
          </a:p>
        </p:txBody>
      </p:sp>
      <p:sp>
        <p:nvSpPr>
          <p:cNvPr id="236" name="Rectangle 7"/>
          <p:cNvSpPr txBox="1"/>
          <p:nvPr/>
        </p:nvSpPr>
        <p:spPr>
          <a:xfrm>
            <a:off x="4117971" y="609603"/>
            <a:ext cx="2727337" cy="6508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IN DIE</a:t>
            </a:r>
            <a:r>
              <a:rPr sz="3600"/>
              <a:t> W</a:t>
            </a:r>
            <a:r>
              <a:t>ELT</a:t>
            </a:r>
          </a:p>
        </p:txBody>
      </p:sp>
      <p:sp>
        <p:nvSpPr>
          <p:cNvPr id="237" name="Rectangle 9"/>
          <p:cNvSpPr txBox="1"/>
          <p:nvPr/>
        </p:nvSpPr>
        <p:spPr>
          <a:xfrm>
            <a:off x="441314" y="2565404"/>
            <a:ext cx="8656655" cy="5238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tabLst>
                <a:tab pos="660400" algn="l"/>
              </a:tabLst>
              <a:defRPr b="1" sz="2800">
                <a:effectLst>
                  <a:outerShdw sx="100000" sy="100000" kx="0" ky="0" algn="b" rotWithShape="0" blurRad="0" dist="38096" dir="2700000">
                    <a:schemeClr val="accent3">
                      <a:lumOff val="10616"/>
                    </a:schemeClr>
                  </a:outerShdw>
                </a:effectLst>
                <a:latin typeface="Verdana"/>
                <a:ea typeface="Verdana"/>
                <a:cs typeface="Verdana"/>
                <a:sym typeface="Verdana"/>
              </a:defRPr>
            </a:pPr>
            <a:r>
              <a:t>33</a:t>
            </a:r>
            <a:r>
              <a:rPr sz="2400"/>
              <a:t> </a:t>
            </a:r>
            <a:r>
              <a:rPr b="0" sz="2400"/>
              <a:t>	</a:t>
            </a:r>
            <a:r>
              <a:rPr b="0"/>
              <a:t>Länder mit Französisch als Amtssprache</a:t>
            </a:r>
          </a:p>
        </p:txBody>
      </p:sp>
      <p:sp>
        <p:nvSpPr>
          <p:cNvPr id="238" name="Rectangle 10"/>
          <p:cNvSpPr txBox="1"/>
          <p:nvPr/>
        </p:nvSpPr>
        <p:spPr>
          <a:xfrm>
            <a:off x="441315" y="3725859"/>
            <a:ext cx="8116901" cy="955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tabLst>
                <a:tab pos="660400" algn="l"/>
              </a:tabLst>
              <a:defRPr b="1" sz="2800">
                <a:effectLst>
                  <a:outerShdw sx="100000" sy="100000" kx="0" ky="0" algn="b" rotWithShape="0" blurRad="0" dist="38096" dir="2700000">
                    <a:schemeClr val="accent3">
                      <a:lumOff val="10616"/>
                    </a:schemeClr>
                  </a:outerShdw>
                </a:effectLst>
                <a:latin typeface="Verdana"/>
                <a:ea typeface="Verdana"/>
                <a:cs typeface="Verdana"/>
                <a:sym typeface="Verdana"/>
              </a:defRPr>
            </a:pPr>
            <a:r>
              <a:t>57 </a:t>
            </a:r>
            <a:r>
              <a:rPr b="0"/>
              <a:t>	Mitgliedsländer bei internationalen 	Organisationen sind französischsprachig</a:t>
            </a:r>
          </a:p>
        </p:txBody>
      </p:sp>
      <p:sp>
        <p:nvSpPr>
          <p:cNvPr id="239" name="Rectangle 11"/>
          <p:cNvSpPr txBox="1"/>
          <p:nvPr/>
        </p:nvSpPr>
        <p:spPr>
          <a:xfrm>
            <a:off x="688971" y="5340351"/>
            <a:ext cx="7086611" cy="955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lvl1pPr algn="r">
              <a:tabLst>
                <a:tab pos="660400" algn="l"/>
              </a:tabLst>
              <a:defRPr b="1" sz="28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180 	Millionen Menschen sprechen 			weltweit Französisch</a:t>
            </a:r>
          </a:p>
        </p:txBody>
      </p:sp>
      <p:pic>
        <p:nvPicPr>
          <p:cNvPr id="240" name="Picture 12" descr="Picture 12"/>
          <p:cNvPicPr>
            <a:picLocks noChangeAspect="1"/>
          </p:cNvPicPr>
          <p:nvPr/>
        </p:nvPicPr>
        <p:blipFill>
          <a:blip r:embed="rId5">
            <a:extLst/>
          </a:blip>
          <a:stretch>
            <a:fillRect/>
          </a:stretch>
        </p:blipFill>
        <p:spPr>
          <a:xfrm>
            <a:off x="4067178" y="0"/>
            <a:ext cx="1165230" cy="784227"/>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Rectangle 3"/>
          <p:cNvSpPr txBox="1"/>
          <p:nvPr/>
        </p:nvSpPr>
        <p:spPr>
          <a:xfrm>
            <a:off x="350825" y="0"/>
            <a:ext cx="4175145" cy="828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4800">
                <a:effectLst>
                  <a:outerShdw sx="100000" sy="100000" kx="0" ky="0" algn="b" rotWithShape="0" blurRad="0" dist="38096" dir="2700000">
                    <a:schemeClr val="accent3">
                      <a:lumOff val="10616"/>
                    </a:schemeClr>
                  </a:outerShdw>
                </a:effectLst>
                <a:latin typeface="Verdana"/>
                <a:ea typeface="Verdana"/>
                <a:cs typeface="Verdana"/>
                <a:sym typeface="Verdana"/>
              </a:defRPr>
            </a:pPr>
            <a:r>
              <a:t>F</a:t>
            </a:r>
            <a:r>
              <a:rPr sz="3600"/>
              <a:t>RANZÖSISCH</a:t>
            </a:r>
          </a:p>
        </p:txBody>
      </p:sp>
      <p:sp>
        <p:nvSpPr>
          <p:cNvPr id="243" name="Rectangle 4"/>
          <p:cNvSpPr txBox="1"/>
          <p:nvPr/>
        </p:nvSpPr>
        <p:spPr>
          <a:xfrm>
            <a:off x="350825" y="631821"/>
            <a:ext cx="4098938" cy="6508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SCHLÄGT </a:t>
            </a:r>
            <a:r>
              <a:rPr sz="3600"/>
              <a:t>B</a:t>
            </a:r>
            <a:r>
              <a:t>RÜCKEN</a:t>
            </a:r>
            <a:r>
              <a:rPr sz="3600"/>
              <a:t>...</a:t>
            </a:r>
          </a:p>
        </p:txBody>
      </p:sp>
      <p:sp>
        <p:nvSpPr>
          <p:cNvPr id="244" name="Rectangle 5"/>
          <p:cNvSpPr txBox="1"/>
          <p:nvPr/>
        </p:nvSpPr>
        <p:spPr>
          <a:xfrm>
            <a:off x="350826" y="1176338"/>
            <a:ext cx="6200786" cy="6508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p>
            <a:pPr>
              <a:defRPr sz="2400">
                <a:effectLst>
                  <a:outerShdw sx="100000" sy="100000" kx="0" ky="0" algn="b" rotWithShape="0" blurRad="0" dist="38096" dir="2700000">
                    <a:schemeClr val="accent3">
                      <a:lumOff val="10616"/>
                    </a:schemeClr>
                  </a:outerShdw>
                </a:effectLst>
                <a:latin typeface="Verdana"/>
                <a:ea typeface="Verdana"/>
                <a:cs typeface="Verdana"/>
                <a:sym typeface="Verdana"/>
              </a:defRPr>
            </a:pPr>
            <a:r>
              <a:t>ZU NEUEN </a:t>
            </a:r>
            <a:r>
              <a:rPr sz="3600"/>
              <a:t>E</a:t>
            </a:r>
            <a:r>
              <a:t>RFAHRUNGEN</a:t>
            </a:r>
          </a:p>
        </p:txBody>
      </p:sp>
      <p:pic>
        <p:nvPicPr>
          <p:cNvPr id="245" name="Picture 6" descr="Picture 6">
            <a:hlinkClick r:id="" invalidUrl="" action="ppaction://hlinkshowjump?jump=previousslide" tgtFrame="" tooltip="" history="1" highlightClick="0" endSnd="0"/>
          </p:cNvPr>
          <p:cNvPicPr>
            <a:picLocks noChangeAspect="1"/>
          </p:cNvPicPr>
          <p:nvPr/>
        </p:nvPicPr>
        <p:blipFill>
          <a:blip r:embed="rId2">
            <a:extLst/>
          </a:blip>
          <a:stretch>
            <a:fillRect/>
          </a:stretch>
        </p:blipFill>
        <p:spPr>
          <a:xfrm>
            <a:off x="8301042" y="6472242"/>
            <a:ext cx="327027" cy="174623"/>
          </a:xfrm>
          <a:prstGeom prst="rect">
            <a:avLst/>
          </a:prstGeom>
          <a:ln w="12700">
            <a:miter lim="400000"/>
          </a:ln>
        </p:spPr>
      </p:pic>
      <p:pic>
        <p:nvPicPr>
          <p:cNvPr id="246" name="Picture 7" descr="Picture 7">
            <a:hlinkClick r:id="" invalidUrl="" action="ppaction://hlinkshowjump?jump=nextslide" tgtFrame="" tooltip="" history="1" highlightClick="0" endSnd="0"/>
          </p:cNvPr>
          <p:cNvPicPr>
            <a:picLocks noChangeAspect="1"/>
          </p:cNvPicPr>
          <p:nvPr/>
        </p:nvPicPr>
        <p:blipFill>
          <a:blip r:embed="rId3">
            <a:extLst/>
          </a:blip>
          <a:stretch>
            <a:fillRect/>
          </a:stretch>
        </p:blipFill>
        <p:spPr>
          <a:xfrm>
            <a:off x="8605839" y="6472242"/>
            <a:ext cx="327027" cy="174623"/>
          </a:xfrm>
          <a:prstGeom prst="rect">
            <a:avLst/>
          </a:prstGeom>
          <a:ln w="12700">
            <a:miter lim="400000"/>
          </a:ln>
        </p:spPr>
      </p:pic>
      <p:sp>
        <p:nvSpPr>
          <p:cNvPr id="247" name="Rectangle 10"/>
          <p:cNvSpPr txBox="1"/>
          <p:nvPr/>
        </p:nvSpPr>
        <p:spPr>
          <a:xfrm>
            <a:off x="4618030" y="2205039"/>
            <a:ext cx="3959245" cy="955681"/>
          </a:xfrm>
          <a:prstGeom prst="rect">
            <a:avLst/>
          </a:prstGeom>
          <a:ln w="12700">
            <a:miter lim="400000"/>
          </a:ln>
          <a:extLst>
            <a:ext uri="{C572A759-6A51-4108-AA02-DFA0A04FC94B}">
              <ma14:wrappingTextBoxFlag xmlns:ma14="http://schemas.microsoft.com/office/mac/drawingml/2011/main" val="1"/>
            </a:ext>
          </a:extLst>
        </p:spPr>
        <p:txBody>
          <a:bodyPr lIns="46040" tIns="46040" rIns="46040" bIns="46040">
            <a:spAutoFit/>
          </a:bodyPr>
          <a:lstStyle>
            <a:lvl1pPr>
              <a:defRPr sz="2800">
                <a:effectLst>
                  <a:outerShdw sx="100000" sy="100000" kx="0" ky="0" algn="b" rotWithShape="0" blurRad="0" dist="38096" dir="2700000">
                    <a:schemeClr val="accent3">
                      <a:lumOff val="10616"/>
                    </a:schemeClr>
                  </a:outerShdw>
                </a:effectLst>
                <a:latin typeface="Verdana"/>
                <a:ea typeface="Verdana"/>
                <a:cs typeface="Verdana"/>
                <a:sym typeface="Verdana"/>
              </a:defRPr>
            </a:lvl1pPr>
          </a:lstStyle>
          <a:p>
            <a:pPr/>
            <a:r>
              <a:t>zu Frankreich und seiner Lebensart</a:t>
            </a:r>
          </a:p>
        </p:txBody>
      </p:sp>
      <p:pic>
        <p:nvPicPr>
          <p:cNvPr id="248" name="Picture 12" descr="Picture 12"/>
          <p:cNvPicPr>
            <a:picLocks noChangeAspect="1"/>
          </p:cNvPicPr>
          <p:nvPr/>
        </p:nvPicPr>
        <p:blipFill>
          <a:blip r:embed="rId4">
            <a:extLst/>
          </a:blip>
          <a:stretch>
            <a:fillRect/>
          </a:stretch>
        </p:blipFill>
        <p:spPr>
          <a:xfrm>
            <a:off x="4427532" y="0"/>
            <a:ext cx="1449389" cy="974722"/>
          </a:xfrm>
          <a:prstGeom prst="rect">
            <a:avLst/>
          </a:prstGeom>
          <a:ln w="12700">
            <a:miter lim="400000"/>
          </a:ln>
        </p:spPr>
      </p:pic>
      <p:sp>
        <p:nvSpPr>
          <p:cNvPr id="249" name="Text Box 14"/>
          <p:cNvSpPr txBox="1"/>
          <p:nvPr/>
        </p:nvSpPr>
        <p:spPr>
          <a:xfrm>
            <a:off x="514028" y="4292594"/>
            <a:ext cx="4156707" cy="2034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spcBef>
                <a:spcPts val="1700"/>
              </a:spcBef>
              <a:defRPr sz="2800">
                <a:effectLst>
                  <a:outerShdw sx="100000" sy="100000" kx="0" ky="0" algn="b" rotWithShape="0" blurRad="0" dist="38096" dir="2700000">
                    <a:schemeClr val="accent3">
                      <a:lumOff val="10616"/>
                    </a:schemeClr>
                  </a:outerShdw>
                </a:effectLst>
                <a:latin typeface="Verdana"/>
                <a:ea typeface="Verdana"/>
                <a:cs typeface="Verdana"/>
                <a:sym typeface="Verdana"/>
              </a:defRPr>
            </a:pPr>
          </a:p>
          <a:p>
            <a:pPr>
              <a:spcBef>
                <a:spcPts val="1700"/>
              </a:spcBef>
              <a:defRPr sz="2800">
                <a:effectLst>
                  <a:outerShdw sx="100000" sy="100000" kx="0" ky="0" algn="b" rotWithShape="0" blurRad="0" dist="38096" dir="2700000">
                    <a:schemeClr val="accent3">
                      <a:lumOff val="10616"/>
                    </a:schemeClr>
                  </a:outerShdw>
                </a:effectLst>
                <a:latin typeface="Verdana"/>
                <a:ea typeface="Verdana"/>
                <a:cs typeface="Verdana"/>
                <a:sym typeface="Verdana"/>
              </a:defRPr>
            </a:pPr>
            <a:r>
              <a:t>zu unseren Austauschpartnern in Clamart bei Paris</a:t>
            </a:r>
          </a:p>
        </p:txBody>
      </p:sp>
      <p:pic>
        <p:nvPicPr>
          <p:cNvPr id="250" name="Picture 21" descr="Picture 21"/>
          <p:cNvPicPr>
            <a:picLocks noChangeAspect="1"/>
          </p:cNvPicPr>
          <p:nvPr/>
        </p:nvPicPr>
        <p:blipFill>
          <a:blip r:embed="rId5">
            <a:extLst/>
          </a:blip>
          <a:stretch>
            <a:fillRect/>
          </a:stretch>
        </p:blipFill>
        <p:spPr>
          <a:xfrm>
            <a:off x="1476371" y="1989140"/>
            <a:ext cx="1943101" cy="2879730"/>
          </a:xfrm>
          <a:prstGeom prst="rect">
            <a:avLst/>
          </a:prstGeom>
          <a:ln w="12700">
            <a:miter lim="400000"/>
          </a:ln>
        </p:spPr>
      </p:pic>
      <p:pic>
        <p:nvPicPr>
          <p:cNvPr id="251" name="Grafik 1" descr="Grafik 1"/>
          <p:cNvPicPr>
            <a:picLocks noChangeAspect="1"/>
          </p:cNvPicPr>
          <p:nvPr/>
        </p:nvPicPr>
        <p:blipFill>
          <a:blip r:embed="rId6">
            <a:extLst/>
          </a:blip>
          <a:stretch>
            <a:fillRect/>
          </a:stretch>
        </p:blipFill>
        <p:spPr>
          <a:xfrm>
            <a:off x="5219696" y="3151185"/>
            <a:ext cx="2447922" cy="3230567"/>
          </a:xfrm>
          <a:prstGeom prst="rect">
            <a:avLst/>
          </a:prstGeom>
          <a:ln w="12700">
            <a:miter lim="400000"/>
          </a:ln>
        </p:spPr>
      </p:pic>
      <p:pic>
        <p:nvPicPr>
          <p:cNvPr id="252" name="Aufgezeichneter Sound" descr="Aufgezeichneter Sound"/>
          <p:cNvPicPr>
            <a:picLocks noChangeAspect="1"/>
          </p:cNvPicPr>
          <p:nvPr/>
        </p:nvPicPr>
        <p:blipFill>
          <a:blip r:embed="rId7">
            <a:extLst/>
          </a:blip>
          <a:stretch>
            <a:fillRect/>
          </a:stretch>
        </p:blipFill>
        <p:spPr>
          <a:xfrm>
            <a:off x="4267203" y="3124202"/>
            <a:ext cx="609604" cy="609604"/>
          </a:xfrm>
          <a:prstGeom prst="rect">
            <a:avLst/>
          </a:prstGeom>
          <a:ln w="12700">
            <a:miter lim="400000"/>
          </a:ln>
        </p:spPr>
      </p:pic>
      <p:pic>
        <p:nvPicPr>
          <p:cNvPr id="253" name="Folie 4" descr="Folie 4"/>
          <p:cNvPicPr>
            <a:picLocks noChangeAspect="0"/>
          </p:cNvPicPr>
          <p:nvPr>
            <a:audioFile r:link="rId8"/>
            <p:extLst>
              <p:ext uri="{DAA4B4D4-6D71-4841-9C94-3DE7FCFB9230}">
                <p14:media xmlns:p14="http://schemas.microsoft.com/office/powerpoint/2010/main" r:embed="rId9"/>
              </p:ext>
            </p:extLst>
          </p:nvPr>
        </p:nvPicPr>
        <p:blipFill>
          <a:blip r:embed="rId10">
            <a:extLst/>
          </a:blip>
          <a:stretch>
            <a:fillRect/>
          </a:stretch>
        </p:blipFill>
        <p:spPr>
          <a:xfrm>
            <a:off x="4267200" y="3124200"/>
            <a:ext cx="571500" cy="5715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32705307" fill="hold"/>
                                        <p:tgtEl>
                                          <p:spTgt spid="253"/>
                                        </p:tgtEl>
                                      </p:cBhvr>
                                    </p:cmd>
                                  </p:childTnLst>
                                </p:cTn>
                              </p:par>
                            </p:childTnLst>
                          </p:cTn>
                        </p:par>
                      </p:childTnLst>
                    </p:cTn>
                  </p:par>
                  <p:par>
                    <p:cTn id="7" fill="hold">
                      <p:stCondLst>
                        <p:cond delay="indefinite"/>
                      </p:stCondLst>
                      <p:childTnLst>
                        <p:par>
                          <p:cTn id="8" fill="hold">
                            <p:stCondLst>
                              <p:cond delay="0"/>
                            </p:stCondLst>
                            <p:childTnLst>
                              <p:par>
                                <p:cTn id="9" presetClass="entr" nodeType="clickEffect" presetID="10" grpId="2" fill="hold">
                                  <p:stCondLst>
                                    <p:cond delay="0"/>
                                  </p:stCondLst>
                                  <p:iterate type="el" backwards="0">
                                    <p:tmAbs val="0"/>
                                  </p:iterate>
                                  <p:childTnLst>
                                    <p:set>
                                      <p:cBhvr>
                                        <p:cTn id="10" fill="hold"/>
                                        <p:tgtEl>
                                          <p:spTgt spid="247"/>
                                        </p:tgtEl>
                                        <p:attrNameLst>
                                          <p:attrName>style.visibility</p:attrName>
                                        </p:attrNameLst>
                                      </p:cBhvr>
                                      <p:to>
                                        <p:strVal val="visible"/>
                                      </p:to>
                                    </p:set>
                                    <p:animEffect filter="fade" transition="in">
                                      <p:cBhvr>
                                        <p:cTn id="11" dur="500"/>
                                        <p:tgtEl>
                                          <p:spTgt spid="247"/>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ID="10" grpId="3" fill="hold">
                                  <p:stCondLst>
                                    <p:cond delay="0"/>
                                  </p:stCondLst>
                                  <p:iterate type="el" backwards="0">
                                    <p:tmAbs val="0"/>
                                  </p:iterate>
                                  <p:childTnLst>
                                    <p:set>
                                      <p:cBhvr>
                                        <p:cTn id="15" fill="hold"/>
                                        <p:tgtEl>
                                          <p:spTgt spid="249"/>
                                        </p:tgtEl>
                                        <p:attrNameLst>
                                          <p:attrName>style.visibility</p:attrName>
                                        </p:attrNameLst>
                                      </p:cBhvr>
                                      <p:to>
                                        <p:strVal val="visible"/>
                                      </p:to>
                                    </p:set>
                                    <p:animEffect filter="fade" transition="in">
                                      <p:cBhvr>
                                        <p:cTn id="16" dur="5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audio isNarration="0">
              <p:cMediaNode mute="0" showWhenStopped="0" numSld="1" vol="80000">
                <p:cTn id="17" fill="hold" display="0">
                  <p:stCondLst>
                    <p:cond delay="indefinite"/>
                  </p:stCondLst>
                </p:cTn>
                <p:tgtEl>
                  <p:spTgt spid="253"/>
                </p:tgtEl>
              </p:cMediaNode>
            </p:audio>
          </p:childTnLst>
        </p:cTn>
      </p:par>
    </p:tnLst>
    <p:bldLst>
      <p:bldP build="whole" bldLvl="1" animBg="1" rev="0" advAuto="0" spid="249" grpId="3"/>
      <p:bldP build="whole" bldLvl="1" animBg="1" rev="0" advAuto="0" spid="247" grpId="2"/>
    </p:bldLst>
  </p:timing>
</p:sld>
</file>

<file path=ppt/theme/theme1.xml><?xml version="1.0" encoding="utf-8"?>
<a:theme xmlns:a="http://schemas.openxmlformats.org/drawingml/2006/main" xmlns:r="http://schemas.openxmlformats.org/officeDocument/2006/relationships" name="Standarddesign">
  <a:themeElements>
    <a:clrScheme name="Standard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Standarddesign">
      <a:majorFont>
        <a:latin typeface="Helvetica"/>
        <a:ea typeface="Helvetica"/>
        <a:cs typeface="Helvetica"/>
      </a:majorFont>
      <a:minorFont>
        <a:latin typeface="Arial"/>
        <a:ea typeface="Arial"/>
        <a:cs typeface="Arial"/>
      </a:minorFont>
    </a:fontScheme>
    <a:fmtScheme name="Standard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tandarddesign">
  <a:themeElements>
    <a:clrScheme name="Standard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Standarddesign">
      <a:majorFont>
        <a:latin typeface="Helvetica"/>
        <a:ea typeface="Helvetica"/>
        <a:cs typeface="Helvetica"/>
      </a:majorFont>
      <a:minorFont>
        <a:latin typeface="Arial"/>
        <a:ea typeface="Arial"/>
        <a:cs typeface="Arial"/>
      </a:minorFont>
    </a:fontScheme>
    <a:fmtScheme name="Standard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